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Lst>
  <p:sldSz cy="5143500" cx="9144000"/>
  <p:notesSz cx="6858000" cy="9144000"/>
  <p:embeddedFontLst>
    <p:embeddedFont>
      <p:font typeface="Abril Fatface"/>
      <p:regular r:id="rId91"/>
    </p:embeddedFont>
    <p:embeddedFont>
      <p:font typeface="Griffy"/>
      <p:regular r:id="rId92"/>
    </p:embeddedFont>
    <p:embeddedFont>
      <p:font typeface="Poppins"/>
      <p:regular r:id="rId93"/>
      <p:bold r:id="rId94"/>
      <p:italic r:id="rId95"/>
      <p:boldItalic r:id="rId96"/>
    </p:embeddedFont>
    <p:embeddedFont>
      <p:font typeface="Barlow Condensed"/>
      <p:regular r:id="rId97"/>
      <p:bold r:id="rId98"/>
      <p:italic r:id="rId99"/>
      <p:boldItalic r:id="rId100"/>
    </p:embeddedFont>
    <p:embeddedFont>
      <p:font typeface="Lexend Deca SemiBold"/>
      <p:regular r:id="rId101"/>
      <p:bold r:id="rId102"/>
    </p:embeddedFont>
    <p:embeddedFont>
      <p:font typeface="DM Sans"/>
      <p:regular r:id="rId103"/>
      <p:bold r:id="rId104"/>
      <p:italic r:id="rId105"/>
      <p:boldItalic r:id="rId106"/>
    </p:embeddedFont>
    <p:embeddedFont>
      <p:font typeface="Homemade Apple"/>
      <p:regular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HomemadeApple-regular.fntdata"/><Relationship Id="rId106" Type="http://schemas.openxmlformats.org/officeDocument/2006/relationships/font" Target="fonts/DMSans-boldItalic.fntdata"/><Relationship Id="rId105" Type="http://schemas.openxmlformats.org/officeDocument/2006/relationships/font" Target="fonts/DMSans-italic.fntdata"/><Relationship Id="rId104" Type="http://schemas.openxmlformats.org/officeDocument/2006/relationships/font" Target="fonts/DMSans-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DMSans-regular.fntdata"/><Relationship Id="rId102" Type="http://schemas.openxmlformats.org/officeDocument/2006/relationships/font" Target="fonts/LexendDecaSemiBold-bold.fntdata"/><Relationship Id="rId101" Type="http://schemas.openxmlformats.org/officeDocument/2006/relationships/font" Target="fonts/LexendDecaSemiBold-regular.fntdata"/><Relationship Id="rId100" Type="http://schemas.openxmlformats.org/officeDocument/2006/relationships/font" Target="fonts/BarlowCondensed-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Poppins-italic.fntdata"/><Relationship Id="rId94" Type="http://schemas.openxmlformats.org/officeDocument/2006/relationships/font" Target="fonts/Poppins-bold.fntdata"/><Relationship Id="rId97" Type="http://schemas.openxmlformats.org/officeDocument/2006/relationships/font" Target="fonts/BarlowCondensed-regular.fntdata"/><Relationship Id="rId96" Type="http://schemas.openxmlformats.org/officeDocument/2006/relationships/font" Target="fonts/Poppins-boldItalic.fntdata"/><Relationship Id="rId11" Type="http://schemas.openxmlformats.org/officeDocument/2006/relationships/slide" Target="slides/slide5.xml"/><Relationship Id="rId99" Type="http://schemas.openxmlformats.org/officeDocument/2006/relationships/font" Target="fonts/BarlowCondensed-italic.fntdata"/><Relationship Id="rId10" Type="http://schemas.openxmlformats.org/officeDocument/2006/relationships/slide" Target="slides/slide4.xml"/><Relationship Id="rId98" Type="http://schemas.openxmlformats.org/officeDocument/2006/relationships/font" Target="fonts/BarlowCondensed-bold.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AbrilFatface-regular.fntdata"/><Relationship Id="rId90" Type="http://schemas.openxmlformats.org/officeDocument/2006/relationships/slide" Target="slides/slide84.xml"/><Relationship Id="rId93" Type="http://schemas.openxmlformats.org/officeDocument/2006/relationships/font" Target="fonts/Poppins-regular.fntdata"/><Relationship Id="rId92" Type="http://schemas.openxmlformats.org/officeDocument/2006/relationships/font" Target="fonts/Griffy-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uru99.com/difference-get-post-http.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5fa7bf49d_3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5fa7bf49d_3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7272cf36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17272cf36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631b75da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1631b75d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7272cf3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17272cf36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&lt;table&gt;&lt;/table&gt; is used to create a table in HTML.</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&lt;tr&gt;&lt;/tr&gt; is used to create a table row.</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&lt;th&gt;&lt;/th&gt; is used to create the table heading(which is for the first row of the table).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&lt;td&gt;&lt;/td&gt; is used to create table data that is contained in a table row.</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&lt;thead&gt;&lt;/thead&gt; is used to create the table head which is used to enclose the table heading( first row of table) in the table head.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&lt;tbody&gt;&lt;/tbody&gt; is used to create the table body which is used to enclose all the table rows except the table heading(first row of table) and the table footer(last row of table), in the table body.</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&lt;tfoot&gt;&lt;/tfoot&gt; is used to create a table footer which is used to enclose the bottom row of table in the table footer.</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6f61750e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6f61750e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&lt;td colspan=” “&gt; is used for the no of columns the table data cell spans to. For </a:t>
            </a:r>
            <a:r>
              <a:rPr lang="en-GB" sz="1200"/>
              <a:t>example</a:t>
            </a:r>
            <a:r>
              <a:rPr lang="en-GB" sz="1200"/>
              <a:t>,&lt;th colspan=”2”&gt; is used to show that the table data cell is span to 2 columns. This means that the table data cell will occupy 2 columns.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solidFill>
                  <a:schemeClr val="dk1"/>
                </a:solidFill>
              </a:rPr>
              <a:t>&lt;td rowspan=” “&gt; is used for the no of rows the table data cell spans to. For example,&lt;th rowspan=”2”&gt; is used to show that the table data cell is span to 2 rows. This means that the table data cell will occupy 2 rows.</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rPr lang="en-GB" sz="1200"/>
              <a:t>&lt;th scope=” “&gt; helps to specify the heading depending on the scope attribute. For example, &lt;th scope=”col”&gt; specify that the heading is for a column.Whereas, &lt;th scope=”row” &gt;specifies that the heading is for a row.</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6f61750e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16f61750e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16f61750e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16f61750e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&lt;form&gt;&lt;/form&gt; is used to create a form in HTML.</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&lt;input&gt;&lt;/input&gt; is used to create the </a:t>
            </a:r>
            <a:r>
              <a:rPr lang="en-GB" sz="1200"/>
              <a:t>input field for the form.</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&lt;label&gt;&lt;/label&gt; is used to create the label for the field.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&lt;textarea&gt;&lt;/textarea&gt; is used to create a text area field for the user to place a large amount of text.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&lt;select&gt;&lt;select&gt; is used to create a select field for users to choose an option from the field for input field types such as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&lt;option&gt;&lt;/option&gt; is used to create an option field for users to choose an option from the list of options under select field for input types such as </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16ebc32a5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16ebc32a5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u="sng"/>
              <a:t>Differences between the get(GET) method and post(POST) method</a:t>
            </a:r>
            <a:endParaRPr sz="1200" u="sng"/>
          </a:p>
          <a:p>
            <a:pPr indent="0" lvl="0" marL="0" rtl="0" algn="l">
              <a:spcBef>
                <a:spcPts val="0"/>
              </a:spcBef>
              <a:spcAft>
                <a:spcPts val="0"/>
              </a:spcAft>
              <a:buNone/>
            </a:pPr>
            <a:r>
              <a:t/>
            </a:r>
            <a:endParaRPr sz="1200" u="sng"/>
          </a:p>
          <a:p>
            <a:pPr indent="0" lvl="0" marL="0" rtl="0" algn="l">
              <a:spcBef>
                <a:spcPts val="0"/>
              </a:spcBef>
              <a:spcAft>
                <a:spcPts val="0"/>
              </a:spcAft>
              <a:buNone/>
            </a:pPr>
            <a:r>
              <a:rPr b="1" lang="en-GB" sz="1200" u="sng"/>
              <a:t>GET</a:t>
            </a:r>
            <a:endParaRPr b="1" sz="1200" u="sng"/>
          </a:p>
          <a:p>
            <a:pPr indent="0" lvl="0" marL="0" rtl="0" algn="l">
              <a:spcBef>
                <a:spcPts val="0"/>
              </a:spcBef>
              <a:spcAft>
                <a:spcPts val="0"/>
              </a:spcAft>
              <a:buNone/>
            </a:pPr>
            <a:r>
              <a:t/>
            </a:r>
            <a:endParaRPr sz="1200" u="sng"/>
          </a:p>
          <a:p>
            <a:pPr indent="-304800" lvl="0" marL="457200" rtl="0" algn="l">
              <a:lnSpc>
                <a:spcPct val="115000"/>
              </a:lnSpc>
              <a:spcBef>
                <a:spcPts val="0"/>
              </a:spcBef>
              <a:spcAft>
                <a:spcPts val="0"/>
              </a:spcAft>
              <a:buSzPts val="1200"/>
              <a:buAutoNum type="arabicPeriod"/>
            </a:pPr>
            <a:r>
              <a:rPr lang="en-GB" sz="1200">
                <a:solidFill>
                  <a:srgbClr val="222222"/>
                </a:solidFill>
                <a:highlight>
                  <a:srgbClr val="FFFFFF"/>
                </a:highlight>
              </a:rPr>
              <a:t>In GET method, values are visible in the URL.</a:t>
            </a:r>
            <a:endParaRPr sz="1200">
              <a:solidFill>
                <a:srgbClr val="222222"/>
              </a:solidFill>
              <a:highlight>
                <a:srgbClr val="FFFFFF"/>
              </a:highlight>
            </a:endParaRPr>
          </a:p>
          <a:p>
            <a:pPr indent="-304800" lvl="0" marL="457200" rtl="0" algn="l">
              <a:lnSpc>
                <a:spcPct val="115000"/>
              </a:lnSpc>
              <a:spcBef>
                <a:spcPts val="0"/>
              </a:spcBef>
              <a:spcAft>
                <a:spcPts val="0"/>
              </a:spcAft>
              <a:buSzPts val="1200"/>
              <a:buAutoNum type="arabicPeriod"/>
            </a:pPr>
            <a:r>
              <a:rPr lang="en-GB" sz="1200">
                <a:solidFill>
                  <a:srgbClr val="222222"/>
                </a:solidFill>
                <a:highlight>
                  <a:srgbClr val="FFFFFF"/>
                </a:highlight>
              </a:rPr>
              <a:t>GET has a limitation on the length of the values, generally 255 characters.</a:t>
            </a:r>
            <a:endParaRPr sz="1200">
              <a:solidFill>
                <a:srgbClr val="222222"/>
              </a:solidFill>
              <a:highlight>
                <a:srgbClr val="FFFFFF"/>
              </a:highlight>
            </a:endParaRPr>
          </a:p>
          <a:p>
            <a:pPr indent="-304800" lvl="0" marL="457200" rtl="0" algn="l">
              <a:lnSpc>
                <a:spcPct val="115000"/>
              </a:lnSpc>
              <a:spcBef>
                <a:spcPts val="0"/>
              </a:spcBef>
              <a:spcAft>
                <a:spcPts val="0"/>
              </a:spcAft>
              <a:buSzPts val="1200"/>
              <a:buAutoNum type="arabicPeriod"/>
            </a:pPr>
            <a:r>
              <a:rPr lang="en-GB" sz="1200">
                <a:solidFill>
                  <a:srgbClr val="222222"/>
                </a:solidFill>
                <a:highlight>
                  <a:srgbClr val="FFFFFF"/>
                </a:highlight>
              </a:rPr>
              <a:t>GET performs are better compared to POST because of the simple nature of appending the values in the URL.</a:t>
            </a:r>
            <a:endParaRPr sz="1200">
              <a:solidFill>
                <a:srgbClr val="222222"/>
              </a:solidFill>
              <a:highlight>
                <a:srgbClr val="FFFFFF"/>
              </a:highlight>
            </a:endParaRPr>
          </a:p>
          <a:p>
            <a:pPr indent="-304800" lvl="0" marL="457200" rtl="0" algn="l">
              <a:lnSpc>
                <a:spcPct val="115000"/>
              </a:lnSpc>
              <a:spcBef>
                <a:spcPts val="0"/>
              </a:spcBef>
              <a:spcAft>
                <a:spcPts val="0"/>
              </a:spcAft>
              <a:buSzPts val="1200"/>
              <a:buAutoNum type="arabicPeriod"/>
            </a:pPr>
            <a:r>
              <a:rPr lang="en-GB" sz="1200">
                <a:solidFill>
                  <a:srgbClr val="222222"/>
                </a:solidFill>
                <a:highlight>
                  <a:srgbClr val="FFFFFF"/>
                </a:highlight>
              </a:rPr>
              <a:t>This method supports only string data types.</a:t>
            </a:r>
            <a:endParaRPr sz="1200">
              <a:solidFill>
                <a:srgbClr val="222222"/>
              </a:solidFill>
              <a:highlight>
                <a:srgbClr val="FFFFFF"/>
              </a:highlight>
            </a:endParaRPr>
          </a:p>
          <a:p>
            <a:pPr indent="-304800" lvl="0" marL="457200" rtl="0" algn="l">
              <a:lnSpc>
                <a:spcPct val="115000"/>
              </a:lnSpc>
              <a:spcBef>
                <a:spcPts val="0"/>
              </a:spcBef>
              <a:spcAft>
                <a:spcPts val="0"/>
              </a:spcAft>
              <a:buSzPts val="1200"/>
              <a:buAutoNum type="arabicPeriod"/>
            </a:pPr>
            <a:r>
              <a:rPr lang="en-GB" sz="1200">
                <a:solidFill>
                  <a:srgbClr val="222222"/>
                </a:solidFill>
                <a:highlight>
                  <a:srgbClr val="FFFFFF"/>
                </a:highlight>
              </a:rPr>
              <a:t>GET results can be bookmarked.</a:t>
            </a:r>
            <a:endParaRPr sz="1200">
              <a:solidFill>
                <a:srgbClr val="222222"/>
              </a:solidFill>
              <a:highlight>
                <a:srgbClr val="FFFFFF"/>
              </a:highlight>
            </a:endParaRPr>
          </a:p>
          <a:p>
            <a:pPr indent="-304800" lvl="0" marL="457200" rtl="0" algn="l">
              <a:lnSpc>
                <a:spcPct val="115000"/>
              </a:lnSpc>
              <a:spcBef>
                <a:spcPts val="0"/>
              </a:spcBef>
              <a:spcAft>
                <a:spcPts val="0"/>
              </a:spcAft>
              <a:buSzPts val="1200"/>
              <a:buAutoNum type="arabicPeriod"/>
            </a:pPr>
            <a:r>
              <a:rPr lang="en-GB" sz="1200">
                <a:solidFill>
                  <a:srgbClr val="222222"/>
                </a:solidFill>
                <a:highlight>
                  <a:srgbClr val="FFFFFF"/>
                </a:highlight>
              </a:rPr>
              <a:t>GET request is often cacheable.</a:t>
            </a:r>
            <a:endParaRPr sz="1200">
              <a:solidFill>
                <a:srgbClr val="222222"/>
              </a:solidFill>
              <a:highlight>
                <a:srgbClr val="FFFFFF"/>
              </a:highlight>
            </a:endParaRPr>
          </a:p>
          <a:p>
            <a:pPr indent="-304800" lvl="0" marL="457200" rtl="0" algn="l">
              <a:lnSpc>
                <a:spcPct val="115000"/>
              </a:lnSpc>
              <a:spcBef>
                <a:spcPts val="0"/>
              </a:spcBef>
              <a:spcAft>
                <a:spcPts val="0"/>
              </a:spcAft>
              <a:buSzPts val="1200"/>
              <a:buAutoNum type="arabicPeriod"/>
            </a:pPr>
            <a:r>
              <a:rPr lang="en-GB" sz="1200">
                <a:solidFill>
                  <a:srgbClr val="222222"/>
                </a:solidFill>
                <a:highlight>
                  <a:srgbClr val="FFFFFF"/>
                </a:highlight>
              </a:rPr>
              <a:t>GET Parameters remain in web browser history.</a:t>
            </a:r>
            <a:endParaRPr sz="1200">
              <a:solidFill>
                <a:srgbClr val="222222"/>
              </a:solidFill>
              <a:highlight>
                <a:srgbClr val="FFFFFF"/>
              </a:highlight>
            </a:endParaRPr>
          </a:p>
          <a:p>
            <a:pPr indent="0" lvl="0" marL="457200" rtl="0" algn="l">
              <a:lnSpc>
                <a:spcPct val="115000"/>
              </a:lnSpc>
              <a:spcBef>
                <a:spcPts val="0"/>
              </a:spcBef>
              <a:spcAft>
                <a:spcPts val="0"/>
              </a:spcAft>
              <a:buNone/>
            </a:pPr>
            <a:r>
              <a:t/>
            </a:r>
            <a:endParaRPr sz="1200">
              <a:solidFill>
                <a:srgbClr val="222222"/>
              </a:solidFill>
              <a:highlight>
                <a:srgbClr val="FFFFFF"/>
              </a:highlight>
            </a:endParaRPr>
          </a:p>
          <a:p>
            <a:pPr indent="0" lvl="0" marL="0" rtl="0" algn="l">
              <a:lnSpc>
                <a:spcPct val="115000"/>
              </a:lnSpc>
              <a:spcBef>
                <a:spcPts val="0"/>
              </a:spcBef>
              <a:spcAft>
                <a:spcPts val="0"/>
              </a:spcAft>
              <a:buNone/>
            </a:pPr>
            <a:r>
              <a:rPr b="1" lang="en-GB" sz="1200" u="sng">
                <a:solidFill>
                  <a:srgbClr val="222222"/>
                </a:solidFill>
                <a:highlight>
                  <a:srgbClr val="FFFFFF"/>
                </a:highlight>
              </a:rPr>
              <a:t>POST</a:t>
            </a:r>
            <a:endParaRPr b="1" sz="1200" u="sng">
              <a:solidFill>
                <a:srgbClr val="222222"/>
              </a:solidFill>
              <a:highlight>
                <a:srgbClr val="FFFFFF"/>
              </a:highlight>
            </a:endParaRPr>
          </a:p>
          <a:p>
            <a:pPr indent="0" lvl="0" marL="0" rtl="0" algn="l">
              <a:lnSpc>
                <a:spcPct val="115000"/>
              </a:lnSpc>
              <a:spcBef>
                <a:spcPts val="0"/>
              </a:spcBef>
              <a:spcAft>
                <a:spcPts val="0"/>
              </a:spcAft>
              <a:buNone/>
            </a:pPr>
            <a:r>
              <a:t/>
            </a:r>
            <a:endParaRPr b="1" sz="1200" u="sng">
              <a:solidFill>
                <a:srgbClr val="222222"/>
              </a:solidFill>
              <a:highlight>
                <a:srgbClr val="FFFFFF"/>
              </a:highlight>
            </a:endParaRPr>
          </a:p>
          <a:p>
            <a:pPr indent="-304800" lvl="0" marL="457200" rtl="0" algn="l">
              <a:lnSpc>
                <a:spcPct val="115000"/>
              </a:lnSpc>
              <a:spcBef>
                <a:spcPts val="0"/>
              </a:spcBef>
              <a:spcAft>
                <a:spcPts val="0"/>
              </a:spcAft>
              <a:buClr>
                <a:srgbClr val="222222"/>
              </a:buClr>
              <a:buSzPts val="1200"/>
              <a:buAutoNum type="arabicPeriod"/>
            </a:pPr>
            <a:r>
              <a:rPr lang="en-GB" sz="1200">
                <a:solidFill>
                  <a:srgbClr val="222222"/>
                </a:solidFill>
                <a:highlight>
                  <a:srgbClr val="FFFFFF"/>
                </a:highlight>
              </a:rPr>
              <a:t>In POST method, values are not visible in the URL.</a:t>
            </a:r>
            <a:endParaRPr sz="1200">
              <a:solidFill>
                <a:srgbClr val="222222"/>
              </a:solidFill>
              <a:highlight>
                <a:srgbClr val="FFFFFF"/>
              </a:highlight>
            </a:endParaRPr>
          </a:p>
          <a:p>
            <a:pPr indent="-304800" lvl="0" marL="457200" rtl="0" algn="l">
              <a:lnSpc>
                <a:spcPct val="115000"/>
              </a:lnSpc>
              <a:spcBef>
                <a:spcPts val="0"/>
              </a:spcBef>
              <a:spcAft>
                <a:spcPts val="0"/>
              </a:spcAft>
              <a:buClr>
                <a:srgbClr val="222222"/>
              </a:buClr>
              <a:buSzPts val="1200"/>
              <a:buAutoNum type="arabicPeriod"/>
            </a:pPr>
            <a:r>
              <a:rPr lang="en-GB" sz="1200">
                <a:solidFill>
                  <a:srgbClr val="222222"/>
                </a:solidFill>
                <a:highlight>
                  <a:srgbClr val="FFFFFF"/>
                </a:highlight>
              </a:rPr>
              <a:t>POST has no limitation on the length of the values since they are submitted via the body of HTTP.</a:t>
            </a:r>
            <a:endParaRPr sz="1200">
              <a:solidFill>
                <a:srgbClr val="222222"/>
              </a:solidFill>
              <a:highlight>
                <a:srgbClr val="FFFFFF"/>
              </a:highlight>
            </a:endParaRPr>
          </a:p>
          <a:p>
            <a:pPr indent="-304800" lvl="0" marL="457200" rtl="0" algn="l">
              <a:lnSpc>
                <a:spcPct val="115000"/>
              </a:lnSpc>
              <a:spcBef>
                <a:spcPts val="0"/>
              </a:spcBef>
              <a:spcAft>
                <a:spcPts val="0"/>
              </a:spcAft>
              <a:buClr>
                <a:srgbClr val="222222"/>
              </a:buClr>
              <a:buSzPts val="1200"/>
              <a:buAutoNum type="arabicPeriod"/>
            </a:pPr>
            <a:r>
              <a:rPr lang="en-GB" sz="1200">
                <a:solidFill>
                  <a:srgbClr val="222222"/>
                </a:solidFill>
                <a:highlight>
                  <a:srgbClr val="FFFFFF"/>
                </a:highlight>
              </a:rPr>
              <a:t>It has lower performance as compared to GET method because of time spent in including POST values in the HTTP body.</a:t>
            </a:r>
            <a:endParaRPr sz="1200">
              <a:solidFill>
                <a:srgbClr val="222222"/>
              </a:solidFill>
              <a:highlight>
                <a:srgbClr val="FFFFFF"/>
              </a:highlight>
            </a:endParaRPr>
          </a:p>
          <a:p>
            <a:pPr indent="-304800" lvl="0" marL="457200" rtl="0" algn="l">
              <a:lnSpc>
                <a:spcPct val="115000"/>
              </a:lnSpc>
              <a:spcBef>
                <a:spcPts val="0"/>
              </a:spcBef>
              <a:spcAft>
                <a:spcPts val="0"/>
              </a:spcAft>
              <a:buClr>
                <a:srgbClr val="222222"/>
              </a:buClr>
              <a:buSzPts val="1200"/>
              <a:buAutoNum type="arabicPeriod"/>
            </a:pPr>
            <a:r>
              <a:rPr lang="en-GB" sz="1200">
                <a:solidFill>
                  <a:srgbClr val="222222"/>
                </a:solidFill>
                <a:highlight>
                  <a:srgbClr val="FFFFFF"/>
                </a:highlight>
              </a:rPr>
              <a:t>This method supports different data types, such as string, numeric, binary, etc.</a:t>
            </a:r>
            <a:endParaRPr sz="1200">
              <a:solidFill>
                <a:srgbClr val="222222"/>
              </a:solidFill>
              <a:highlight>
                <a:srgbClr val="FFFFFF"/>
              </a:highlight>
            </a:endParaRPr>
          </a:p>
          <a:p>
            <a:pPr indent="-304800" lvl="0" marL="457200" rtl="0" algn="l">
              <a:lnSpc>
                <a:spcPct val="115000"/>
              </a:lnSpc>
              <a:spcBef>
                <a:spcPts val="0"/>
              </a:spcBef>
              <a:spcAft>
                <a:spcPts val="0"/>
              </a:spcAft>
              <a:buClr>
                <a:srgbClr val="222222"/>
              </a:buClr>
              <a:buSzPts val="1200"/>
              <a:buAutoNum type="arabicPeriod"/>
            </a:pPr>
            <a:r>
              <a:rPr lang="en-GB" sz="1200">
                <a:solidFill>
                  <a:srgbClr val="222222"/>
                </a:solidFill>
                <a:highlight>
                  <a:srgbClr val="FFFFFF"/>
                </a:highlight>
              </a:rPr>
              <a:t>POST results cannot be bookmarked.</a:t>
            </a:r>
            <a:endParaRPr sz="1200">
              <a:solidFill>
                <a:srgbClr val="222222"/>
              </a:solidFill>
              <a:highlight>
                <a:srgbClr val="FFFFFF"/>
              </a:highlight>
            </a:endParaRPr>
          </a:p>
          <a:p>
            <a:pPr indent="-304800" lvl="0" marL="457200" rtl="0" algn="l">
              <a:lnSpc>
                <a:spcPct val="115000"/>
              </a:lnSpc>
              <a:spcBef>
                <a:spcPts val="0"/>
              </a:spcBef>
              <a:spcAft>
                <a:spcPts val="0"/>
              </a:spcAft>
              <a:buClr>
                <a:srgbClr val="222222"/>
              </a:buClr>
              <a:buSzPts val="1200"/>
              <a:buAutoNum type="arabicPeriod"/>
            </a:pPr>
            <a:r>
              <a:rPr lang="en-GB" sz="1200">
                <a:solidFill>
                  <a:srgbClr val="222222"/>
                </a:solidFill>
                <a:highlight>
                  <a:srgbClr val="FFFFFF"/>
                </a:highlight>
              </a:rPr>
              <a:t>The POST request is hardly cacheable.</a:t>
            </a:r>
            <a:endParaRPr sz="1200">
              <a:solidFill>
                <a:srgbClr val="222222"/>
              </a:solidFill>
              <a:highlight>
                <a:srgbClr val="FFFFFF"/>
              </a:highlight>
            </a:endParaRPr>
          </a:p>
          <a:p>
            <a:pPr indent="-304800" lvl="0" marL="457200" rtl="0" algn="l">
              <a:lnSpc>
                <a:spcPct val="115000"/>
              </a:lnSpc>
              <a:spcBef>
                <a:spcPts val="0"/>
              </a:spcBef>
              <a:spcAft>
                <a:spcPts val="0"/>
              </a:spcAft>
              <a:buClr>
                <a:srgbClr val="222222"/>
              </a:buClr>
              <a:buSzPts val="1200"/>
              <a:buAutoNum type="arabicPeriod"/>
            </a:pPr>
            <a:r>
              <a:rPr lang="en-GB" sz="1200">
                <a:solidFill>
                  <a:srgbClr val="222222"/>
                </a:solidFill>
                <a:highlight>
                  <a:srgbClr val="FFFFFF"/>
                </a:highlight>
              </a:rPr>
              <a:t>Parameters are not saved in web browser history.</a:t>
            </a:r>
            <a:endParaRPr sz="1200">
              <a:solidFill>
                <a:srgbClr val="222222"/>
              </a:solidFill>
              <a:highlight>
                <a:srgbClr val="FFFFFF"/>
              </a:highlight>
            </a:endParaRPr>
          </a:p>
          <a:p>
            <a:pPr indent="0" lvl="0" marL="457200" rtl="0" algn="l">
              <a:lnSpc>
                <a:spcPct val="115000"/>
              </a:lnSpc>
              <a:spcBef>
                <a:spcPts val="0"/>
              </a:spcBef>
              <a:spcAft>
                <a:spcPts val="0"/>
              </a:spcAft>
              <a:buNone/>
            </a:pPr>
            <a:r>
              <a:t/>
            </a:r>
            <a:endParaRPr sz="1200">
              <a:solidFill>
                <a:srgbClr val="222222"/>
              </a:solidFill>
              <a:highlight>
                <a:srgbClr val="FFFFFF"/>
              </a:highlight>
            </a:endParaRPr>
          </a:p>
          <a:p>
            <a:pPr indent="0" lvl="0" marL="0" rtl="0" algn="l">
              <a:lnSpc>
                <a:spcPct val="115000"/>
              </a:lnSpc>
              <a:spcBef>
                <a:spcPts val="0"/>
              </a:spcBef>
              <a:spcAft>
                <a:spcPts val="0"/>
              </a:spcAft>
              <a:buNone/>
            </a:pPr>
            <a:r>
              <a:rPr lang="en-GB" sz="1200">
                <a:solidFill>
                  <a:srgbClr val="222222"/>
                </a:solidFill>
                <a:highlight>
                  <a:srgbClr val="FFFFFF"/>
                </a:highlight>
              </a:rPr>
              <a:t>There are many differences between the 2 methods, but the most important part is which method should you use for the form data. For sensitive and personal data, post method should be used as it is a secure method for form data and the data would not show up in </a:t>
            </a:r>
            <a:r>
              <a:rPr lang="en-GB" sz="1200">
                <a:solidFill>
                  <a:srgbClr val="222222"/>
                </a:solidFill>
                <a:highlight>
                  <a:srgbClr val="FFFFFF"/>
                </a:highlight>
              </a:rPr>
              <a:t>the url link after submission(Using get method for these data would cause these data to appear in the url link, which you do not want since you want to maintain the confidentiality and privacy of user data. By using post method, the user data would be protected and the confidentiality of data would not be compromised).</a:t>
            </a:r>
            <a:endParaRPr sz="1200">
              <a:solidFill>
                <a:srgbClr val="222222"/>
              </a:solidFill>
              <a:highlight>
                <a:srgbClr val="FFFFFF"/>
              </a:highlight>
            </a:endParaRPr>
          </a:p>
          <a:p>
            <a:pPr indent="0" lvl="0" marL="0" rtl="0" algn="l">
              <a:lnSpc>
                <a:spcPct val="115000"/>
              </a:lnSpc>
              <a:spcBef>
                <a:spcPts val="0"/>
              </a:spcBef>
              <a:spcAft>
                <a:spcPts val="0"/>
              </a:spcAft>
              <a:buNone/>
            </a:pPr>
            <a:r>
              <a:t/>
            </a:r>
            <a:endParaRPr sz="1200">
              <a:solidFill>
                <a:srgbClr val="222222"/>
              </a:solidFill>
              <a:highlight>
                <a:srgbClr val="FFFFFF"/>
              </a:highlight>
            </a:endParaRPr>
          </a:p>
          <a:p>
            <a:pPr indent="0" lvl="0" marL="0" rtl="0" algn="l">
              <a:lnSpc>
                <a:spcPct val="115000"/>
              </a:lnSpc>
              <a:spcBef>
                <a:spcPts val="0"/>
              </a:spcBef>
              <a:spcAft>
                <a:spcPts val="0"/>
              </a:spcAft>
              <a:buNone/>
            </a:pPr>
            <a:r>
              <a:rPr lang="en-GB" sz="1200">
                <a:solidFill>
                  <a:srgbClr val="222222"/>
                </a:solidFill>
                <a:highlight>
                  <a:srgbClr val="FFFFFF"/>
                </a:highlight>
              </a:rPr>
              <a:t>You can read more on the get and post method here. </a:t>
            </a:r>
            <a:r>
              <a:rPr lang="en-GB" sz="1200" u="sng">
                <a:solidFill>
                  <a:schemeClr val="hlink"/>
                </a:solidFill>
                <a:highlight>
                  <a:srgbClr val="FFFFFF"/>
                </a:highlight>
                <a:hlinkClick r:id="rId2"/>
              </a:rPr>
              <a:t>https://www.guru99.com/difference-get-post-http.html</a:t>
            </a:r>
            <a:endParaRPr sz="1200">
              <a:solidFill>
                <a:srgbClr val="222222"/>
              </a:solidFill>
              <a:highlight>
                <a:srgbClr val="FFFFFF"/>
              </a:highlight>
            </a:endParaRPr>
          </a:p>
          <a:p>
            <a:pPr indent="0" lvl="0" marL="0" rtl="0" algn="l">
              <a:lnSpc>
                <a:spcPct val="115000"/>
              </a:lnSpc>
              <a:spcBef>
                <a:spcPts val="0"/>
              </a:spcBef>
              <a:spcAft>
                <a:spcPts val="0"/>
              </a:spcAft>
              <a:buNone/>
            </a:pPr>
            <a:r>
              <a:t/>
            </a:r>
            <a:endParaRPr sz="1200">
              <a:solidFill>
                <a:srgbClr val="222222"/>
              </a:solidFill>
              <a:highlight>
                <a:srgbClr val="FFFFFF"/>
              </a:highlight>
            </a:endParaRPr>
          </a:p>
          <a:p>
            <a:pPr indent="0" lvl="0" marL="0" rtl="0" algn="l">
              <a:lnSpc>
                <a:spcPct val="115000"/>
              </a:lnSpc>
              <a:spcBef>
                <a:spcPts val="0"/>
              </a:spcBef>
              <a:spcAft>
                <a:spcPts val="0"/>
              </a:spcAft>
              <a:buNone/>
            </a:pPr>
            <a:r>
              <a:t/>
            </a:r>
            <a:endParaRPr sz="1200">
              <a:solidFill>
                <a:srgbClr val="222222"/>
              </a:solidFill>
              <a:highlight>
                <a:srgbClr val="FFFFFF"/>
              </a:highlight>
            </a:endParaRPr>
          </a:p>
          <a:p>
            <a:pPr indent="0" lvl="0" marL="0" rtl="0" algn="l">
              <a:lnSpc>
                <a:spcPct val="115000"/>
              </a:lnSpc>
              <a:spcBef>
                <a:spcPts val="0"/>
              </a:spcBef>
              <a:spcAft>
                <a:spcPts val="0"/>
              </a:spcAft>
              <a:buNone/>
            </a:pPr>
            <a:r>
              <a:t/>
            </a:r>
            <a:endParaRPr sz="1200">
              <a:solidFill>
                <a:srgbClr val="222222"/>
              </a:solidFill>
              <a:highlight>
                <a:srgbClr val="FFFFFF"/>
              </a:highlight>
            </a:endParaRPr>
          </a:p>
          <a:p>
            <a:pPr indent="0" lvl="0" marL="0" rtl="0" algn="l">
              <a:lnSpc>
                <a:spcPct val="115000"/>
              </a:lnSpc>
              <a:spcBef>
                <a:spcPts val="0"/>
              </a:spcBef>
              <a:spcAft>
                <a:spcPts val="0"/>
              </a:spcAft>
              <a:buNone/>
            </a:pPr>
            <a:r>
              <a:t/>
            </a:r>
            <a:endParaRPr sz="1350">
              <a:solidFill>
                <a:srgbClr val="222222"/>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16f61750e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16f61750e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16f61750e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16f61750e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1653a4518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1653a4518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618db7c2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1618db7c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17272cf36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17272cf36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16f61750e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16f61750e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1653a4518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1653a4518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17272cf36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17272cf36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17272cf36b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17272cf36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17272cf36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17272cf36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1618db7d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1618db7d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1761f9fd2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1761f9fd2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16ebc32a5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16ebc32a5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1761f9fd2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1761f9fd2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15fa7bf49d_3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15fa7bf49d_3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1761f9fd2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1761f9fd2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1761f9fd2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1761f9fd2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1768897c0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1768897c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1761f9fd2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1761f9fd2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1768897c0b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1768897c0b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1768897c0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1768897c0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768897c0b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1768897c0b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1768897c0b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1768897c0b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1768897c0b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1768897c0b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1768897c0b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1768897c0b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15fa7bf49d_3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15fa7bf49d_3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1768897c0b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1768897c0b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1768897c0b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1768897c0b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1768897c0b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1768897c0b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1768897c0b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1768897c0b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1768897c0b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1768897c0b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1768897c0b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1768897c0b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1768897c0b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1768897c0b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1761f9fd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1761f9fd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1768897c0b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1768897c0b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1761f9fd2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1761f9fd2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6ebc32a5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16ebc32a5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1761f9fd2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1761f9fd2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761f9fd2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761f9fd2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1761f9fd2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1761f9fd2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1761f9fd2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1761f9fd2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1761f9fd2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1761f9fd2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1768897c0b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1768897c0b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1761f9fd2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1761f9fd2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175bdb0ed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175bdb0ed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175bdb0ed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175bdb0ed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175bdb0ed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175bdb0ed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17272cf36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17272cf36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175bdb0ed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175bdb0ed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175bdb0ed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175bdb0ed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175bdb0ed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175bdb0ed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1761f9fd26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1761f9fd2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5bdb0eda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5bdb0eda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175bdb0eda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175bdb0eda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175bdb0eda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175bdb0eda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175bdb0eda_3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175bdb0eda_3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175bdb0eda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175bdb0eda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1761f9fd26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1761f9fd26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6ebc32a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6ebc32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are 6 headings from h1 to h6. H1 is the largest heading that is used for main headings. Whereas, other smaller headings are used for subheadings.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1618db7d3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11618db7d3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1763a70b9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1763a70b9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1763a70b9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1763a70b9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1763a70b9b_8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1763a70b9b_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1763a70b9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1763a70b9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1618db7c27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1618db7c27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16ebc32a5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16ebc32a5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117272cf36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117272cf36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16ebc32a5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116ebc32a5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1763a70b9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1763a70b9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16ebc32a5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16ebc32a5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11763a70b9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11763a70b9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1763a70b9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1763a70b9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1763a70b9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11763a70b9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175bdb0ed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1175bdb0ed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11618db7c27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11618db7c27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6ebc32a5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16ebc32a5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6.png"/><Relationship Id="rId11" Type="http://schemas.openxmlformats.org/officeDocument/2006/relationships/image" Target="../media/image2.png"/><Relationship Id="rId10" Type="http://schemas.openxmlformats.org/officeDocument/2006/relationships/image" Target="../media/image3.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7.png"/><Relationship Id="rId7" Type="http://schemas.openxmlformats.org/officeDocument/2006/relationships/hyperlink" Target="https://www.pinterest.com/slidesmania/" TargetMode="External"/><Relationship Id="rId8"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55" name="Shape 55"/>
        <p:cNvGrpSpPr/>
        <p:nvPr/>
      </p:nvGrpSpPr>
      <p:grpSpPr>
        <a:xfrm>
          <a:off x="0" y="0"/>
          <a:ext cx="0" cy="0"/>
          <a:chOff x="0" y="0"/>
          <a:chExt cx="0" cy="0"/>
        </a:xfrm>
      </p:grpSpPr>
      <p:sp>
        <p:nvSpPr>
          <p:cNvPr id="56" name="Google Shape;56;p14"/>
          <p:cNvSpPr/>
          <p:nvPr/>
        </p:nvSpPr>
        <p:spPr>
          <a:xfrm>
            <a:off x="5294700" y="0"/>
            <a:ext cx="3849300" cy="5143500"/>
          </a:xfrm>
          <a:prstGeom prst="rect">
            <a:avLst/>
          </a:prstGeom>
          <a:solidFill>
            <a:srgbClr val="CAAEED">
              <a:alpha val="40220"/>
            </a:srgbClr>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57" name="Google Shape;57;p14"/>
          <p:cNvSpPr/>
          <p:nvPr/>
        </p:nvSpPr>
        <p:spPr>
          <a:xfrm>
            <a:off x="1905806" y="968138"/>
            <a:ext cx="6448725" cy="2530575"/>
          </a:xfrm>
          <a:prstGeom prst="rect">
            <a:avLst/>
          </a:prstGeom>
          <a:no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 name="Google Shape;58;p14"/>
          <p:cNvSpPr txBox="1"/>
          <p:nvPr>
            <p:ph type="title"/>
          </p:nvPr>
        </p:nvSpPr>
        <p:spPr>
          <a:xfrm>
            <a:off x="2089444" y="1156313"/>
            <a:ext cx="6023700" cy="2152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59" name="Google Shape;59;p14"/>
          <p:cNvSpPr/>
          <p:nvPr/>
        </p:nvSpPr>
        <p:spPr>
          <a:xfrm>
            <a:off x="2576756" y="3815625"/>
            <a:ext cx="5777775" cy="670950"/>
          </a:xfrm>
          <a:prstGeom prst="rect">
            <a:avLst/>
          </a:prstGeom>
          <a:no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 name="Google Shape;60;p14"/>
          <p:cNvSpPr/>
          <p:nvPr/>
        </p:nvSpPr>
        <p:spPr>
          <a:xfrm>
            <a:off x="1905806" y="3815625"/>
            <a:ext cx="670950" cy="670950"/>
          </a:xfrm>
          <a:prstGeom prst="rect">
            <a:avLst/>
          </a:prstGeom>
          <a:solidFill>
            <a:srgbClr val="FA2B8A"/>
          </a:solid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 name="Google Shape;61;p14"/>
          <p:cNvSpPr/>
          <p:nvPr/>
        </p:nvSpPr>
        <p:spPr>
          <a:xfrm>
            <a:off x="-150" y="0"/>
            <a:ext cx="1095750" cy="5143500"/>
          </a:xfrm>
          <a:prstGeom prst="rect">
            <a:avLst/>
          </a:prstGeom>
          <a:solidFill>
            <a:srgbClr val="321952"/>
          </a:solidFill>
          <a:ln cap="flat" cmpd="sng" w="9525">
            <a:solidFill>
              <a:srgbClr val="32195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 name="Google Shape;62;p14"/>
          <p:cNvSpPr txBox="1"/>
          <p:nvPr>
            <p:ph idx="1" type="subTitle"/>
          </p:nvPr>
        </p:nvSpPr>
        <p:spPr>
          <a:xfrm>
            <a:off x="2739447" y="3815625"/>
            <a:ext cx="5615100" cy="67095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 name="Google Shape;63;p14"/>
          <p:cNvSpPr txBox="1"/>
          <p:nvPr/>
        </p:nvSpPr>
        <p:spPr>
          <a:xfrm rot="5400000">
            <a:off x="-509512" y="4648875"/>
            <a:ext cx="1184850" cy="280125"/>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900">
                <a:solidFill>
                  <a:schemeClr val="accent4"/>
                </a:solidFill>
                <a:latin typeface="Barlow Condensed"/>
                <a:ea typeface="Barlow Condensed"/>
                <a:cs typeface="Barlow Condensed"/>
                <a:sym typeface="Barlow Condensed"/>
              </a:rPr>
              <a:t>SLIDESMANIA.COM</a:t>
            </a:r>
            <a:endParaRPr sz="900">
              <a:solidFill>
                <a:schemeClr val="accent4"/>
              </a:solidFill>
              <a:latin typeface="Barlow Condensed"/>
              <a:ea typeface="Barlow Condensed"/>
              <a:cs typeface="Barlow Condensed"/>
              <a:sym typeface="Barlow Condensed"/>
            </a:endParaRPr>
          </a:p>
        </p:txBody>
      </p:sp>
      <p:pic>
        <p:nvPicPr>
          <p:cNvPr id="64" name="Google Shape;64;p14"/>
          <p:cNvPicPr preferRelativeResize="0"/>
          <p:nvPr/>
        </p:nvPicPr>
        <p:blipFill>
          <a:blip r:embed="rId2">
            <a:alphaModFix/>
          </a:blip>
          <a:stretch>
            <a:fillRect/>
          </a:stretch>
        </p:blipFill>
        <p:spPr>
          <a:xfrm>
            <a:off x="222975" y="257173"/>
            <a:ext cx="1586999" cy="5748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title">
  <p:cSld name="CUSTOM_18">
    <p:spTree>
      <p:nvGrpSpPr>
        <p:cNvPr id="65" name="Shape 65"/>
        <p:cNvGrpSpPr/>
        <p:nvPr/>
      </p:nvGrpSpPr>
      <p:grpSpPr>
        <a:xfrm>
          <a:off x="0" y="0"/>
          <a:ext cx="0" cy="0"/>
          <a:chOff x="0" y="0"/>
          <a:chExt cx="0" cy="0"/>
        </a:xfrm>
      </p:grpSpPr>
      <p:sp>
        <p:nvSpPr>
          <p:cNvPr id="66" name="Google Shape;66;p15"/>
          <p:cNvSpPr txBox="1"/>
          <p:nvPr>
            <p:ph type="title"/>
          </p:nvPr>
        </p:nvSpPr>
        <p:spPr>
          <a:xfrm>
            <a:off x="311738" y="315829"/>
            <a:ext cx="8520525" cy="92295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67" name="Shape 67"/>
        <p:cNvGrpSpPr/>
        <p:nvPr/>
      </p:nvGrpSpPr>
      <p:grpSpPr>
        <a:xfrm>
          <a:off x="0" y="0"/>
          <a:ext cx="0" cy="0"/>
          <a:chOff x="0" y="0"/>
          <a:chExt cx="0" cy="0"/>
        </a:xfrm>
      </p:grpSpPr>
      <p:sp>
        <p:nvSpPr>
          <p:cNvPr id="68" name="Google Shape;68;p16"/>
          <p:cNvSpPr/>
          <p:nvPr/>
        </p:nvSpPr>
        <p:spPr>
          <a:xfrm>
            <a:off x="2695200" y="0"/>
            <a:ext cx="6448725" cy="5143500"/>
          </a:xfrm>
          <a:prstGeom prst="rect">
            <a:avLst/>
          </a:prstGeom>
          <a:solidFill>
            <a:srgbClr val="CAAEED">
              <a:alpha val="40220"/>
            </a:srgbClr>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69" name="Google Shape;69;p16"/>
          <p:cNvSpPr/>
          <p:nvPr/>
        </p:nvSpPr>
        <p:spPr>
          <a:xfrm rot="355892">
            <a:off x="7728868" y="161352"/>
            <a:ext cx="1070666" cy="1190347"/>
          </a:xfrm>
          <a:custGeom>
            <a:rect b="b" l="l" r="r" t="t"/>
            <a:pathLst>
              <a:path extrusionOk="0" h="1171527" w="1053738">
                <a:moveTo>
                  <a:pt x="526869" y="0"/>
                </a:moveTo>
                <a:cubicBezTo>
                  <a:pt x="817851" y="0"/>
                  <a:pt x="1053738" y="235887"/>
                  <a:pt x="1053738" y="526869"/>
                </a:cubicBezTo>
                <a:cubicBezTo>
                  <a:pt x="1053738" y="817851"/>
                  <a:pt x="817851" y="1053738"/>
                  <a:pt x="526869" y="1053738"/>
                </a:cubicBezTo>
                <a:cubicBezTo>
                  <a:pt x="490496" y="1053738"/>
                  <a:pt x="454985" y="1050052"/>
                  <a:pt x="420687" y="1043034"/>
                </a:cubicBezTo>
                <a:lnTo>
                  <a:pt x="388563" y="1033062"/>
                </a:lnTo>
                <a:lnTo>
                  <a:pt x="147609" y="1171527"/>
                </a:lnTo>
                <a:lnTo>
                  <a:pt x="147063" y="890630"/>
                </a:lnTo>
                <a:lnTo>
                  <a:pt x="89981" y="821447"/>
                </a:lnTo>
                <a:cubicBezTo>
                  <a:pt x="33172" y="737358"/>
                  <a:pt x="0" y="635987"/>
                  <a:pt x="0" y="526869"/>
                </a:cubicBezTo>
                <a:cubicBezTo>
                  <a:pt x="0" y="235887"/>
                  <a:pt x="235887" y="0"/>
                  <a:pt x="526869" y="0"/>
                </a:cubicBezTo>
                <a:close/>
              </a:path>
            </a:pathLst>
          </a:custGeom>
          <a:solidFill>
            <a:srgbClr val="32195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70" name="Google Shape;70;p16"/>
          <p:cNvSpPr txBox="1"/>
          <p:nvPr>
            <p:ph type="title"/>
          </p:nvPr>
        </p:nvSpPr>
        <p:spPr>
          <a:xfrm>
            <a:off x="4268794" y="1187981"/>
            <a:ext cx="3991950" cy="993600"/>
          </a:xfrm>
          <a:prstGeom prst="rect">
            <a:avLst/>
          </a:prstGeom>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1"/>
              </a:buClr>
              <a:buSzPts val="5300"/>
              <a:buFont typeface="Aldrich"/>
              <a:buNone/>
              <a:defRPr sz="5300"/>
            </a:lvl1pPr>
            <a:lvl2pPr lvl="1"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5300"/>
              <a:buFont typeface="Abril Fatface"/>
              <a:buNone/>
              <a:defRPr sz="5300">
                <a:solidFill>
                  <a:schemeClr val="dk1"/>
                </a:solidFill>
                <a:latin typeface="Abril Fatface"/>
                <a:ea typeface="Abril Fatface"/>
                <a:cs typeface="Abril Fatface"/>
                <a:sym typeface="Abril Fatface"/>
              </a:defRPr>
            </a:lvl9pPr>
          </a:lstStyle>
          <a:p/>
        </p:txBody>
      </p:sp>
      <p:sp>
        <p:nvSpPr>
          <p:cNvPr id="71" name="Google Shape;71;p16"/>
          <p:cNvSpPr txBox="1"/>
          <p:nvPr>
            <p:ph idx="1" type="body"/>
          </p:nvPr>
        </p:nvSpPr>
        <p:spPr>
          <a:xfrm>
            <a:off x="4268775" y="2241206"/>
            <a:ext cx="3991950" cy="1676925"/>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a:lvl1pPr>
            <a:lvl2pPr indent="-317500" lvl="1" marL="914400" algn="r">
              <a:spcBef>
                <a:spcPts val="1600"/>
              </a:spcBef>
              <a:spcAft>
                <a:spcPts val="0"/>
              </a:spcAft>
              <a:buSzPts val="1400"/>
              <a:buChar char="○"/>
              <a:defRPr/>
            </a:lvl2pPr>
            <a:lvl3pPr indent="-317500" lvl="2" marL="1371600" algn="r">
              <a:spcBef>
                <a:spcPts val="1600"/>
              </a:spcBef>
              <a:spcAft>
                <a:spcPts val="0"/>
              </a:spcAft>
              <a:buSzPts val="1400"/>
              <a:buChar char="■"/>
              <a:defRPr/>
            </a:lvl3pPr>
            <a:lvl4pPr indent="-317500" lvl="3" marL="1828800" algn="r">
              <a:spcBef>
                <a:spcPts val="1600"/>
              </a:spcBef>
              <a:spcAft>
                <a:spcPts val="0"/>
              </a:spcAft>
              <a:buSzPts val="1400"/>
              <a:buChar char="●"/>
              <a:defRPr/>
            </a:lvl4pPr>
            <a:lvl5pPr indent="-317500" lvl="4" marL="2286000" algn="r">
              <a:spcBef>
                <a:spcPts val="1600"/>
              </a:spcBef>
              <a:spcAft>
                <a:spcPts val="0"/>
              </a:spcAft>
              <a:buSzPts val="1400"/>
              <a:buChar char="○"/>
              <a:defRPr/>
            </a:lvl5pPr>
            <a:lvl6pPr indent="-317500" lvl="5" marL="2743200" algn="r">
              <a:spcBef>
                <a:spcPts val="1600"/>
              </a:spcBef>
              <a:spcAft>
                <a:spcPts val="0"/>
              </a:spcAft>
              <a:buSzPts val="1400"/>
              <a:buChar char="■"/>
              <a:defRPr/>
            </a:lvl6pPr>
            <a:lvl7pPr indent="-317500" lvl="6" marL="3200400" algn="r">
              <a:spcBef>
                <a:spcPts val="1600"/>
              </a:spcBef>
              <a:spcAft>
                <a:spcPts val="0"/>
              </a:spcAft>
              <a:buSzPts val="1400"/>
              <a:buChar char="●"/>
              <a:defRPr/>
            </a:lvl7pPr>
            <a:lvl8pPr indent="-317500" lvl="7" marL="3657600" algn="r">
              <a:spcBef>
                <a:spcPts val="1600"/>
              </a:spcBef>
              <a:spcAft>
                <a:spcPts val="0"/>
              </a:spcAft>
              <a:buSzPts val="1400"/>
              <a:buChar char="○"/>
              <a:defRPr/>
            </a:lvl8pPr>
            <a:lvl9pPr indent="-317500" lvl="8" marL="4114800" algn="r">
              <a:spcBef>
                <a:spcPts val="1600"/>
              </a:spcBef>
              <a:spcAft>
                <a:spcPts val="160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Talking Points">
  <p:cSld name="CUSTOM_2">
    <p:spTree>
      <p:nvGrpSpPr>
        <p:cNvPr id="72" name="Shape 72"/>
        <p:cNvGrpSpPr/>
        <p:nvPr/>
      </p:nvGrpSpPr>
      <p:grpSpPr>
        <a:xfrm>
          <a:off x="0" y="0"/>
          <a:ext cx="0" cy="0"/>
          <a:chOff x="0" y="0"/>
          <a:chExt cx="0" cy="0"/>
        </a:xfrm>
      </p:grpSpPr>
      <p:sp>
        <p:nvSpPr>
          <p:cNvPr id="73" name="Google Shape;73;p17"/>
          <p:cNvSpPr/>
          <p:nvPr/>
        </p:nvSpPr>
        <p:spPr>
          <a:xfrm>
            <a:off x="5979694" y="0"/>
            <a:ext cx="3164175" cy="5143500"/>
          </a:xfrm>
          <a:prstGeom prst="rect">
            <a:avLst/>
          </a:prstGeom>
          <a:solidFill>
            <a:srgbClr val="CAAEED">
              <a:alpha val="40220"/>
            </a:srgbClr>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74" name="Google Shape;74;p17"/>
          <p:cNvSpPr/>
          <p:nvPr/>
        </p:nvSpPr>
        <p:spPr>
          <a:xfrm>
            <a:off x="341100" y="1296113"/>
            <a:ext cx="8461800" cy="3537675"/>
          </a:xfrm>
          <a:prstGeom prst="rect">
            <a:avLst/>
          </a:prstGeom>
          <a:no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5" name="Google Shape;75;p17"/>
          <p:cNvSpPr/>
          <p:nvPr/>
        </p:nvSpPr>
        <p:spPr>
          <a:xfrm>
            <a:off x="341100" y="309713"/>
            <a:ext cx="670950" cy="670950"/>
          </a:xfrm>
          <a:prstGeom prst="rect">
            <a:avLst/>
          </a:prstGeom>
          <a:solidFill>
            <a:srgbClr val="FA2B8A"/>
          </a:solid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 name="Google Shape;76;p17"/>
          <p:cNvSpPr txBox="1"/>
          <p:nvPr>
            <p:ph type="title"/>
          </p:nvPr>
        </p:nvSpPr>
        <p:spPr>
          <a:xfrm>
            <a:off x="1012050" y="309713"/>
            <a:ext cx="7820100" cy="67095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77" name="Google Shape;77;p17"/>
          <p:cNvSpPr txBox="1"/>
          <p:nvPr>
            <p:ph idx="1" type="body"/>
          </p:nvPr>
        </p:nvSpPr>
        <p:spPr>
          <a:xfrm>
            <a:off x="540300" y="2131196"/>
            <a:ext cx="2470950" cy="992025"/>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8" name="Google Shape;78;p17"/>
          <p:cNvSpPr txBox="1"/>
          <p:nvPr>
            <p:ph idx="2" type="body"/>
          </p:nvPr>
        </p:nvSpPr>
        <p:spPr>
          <a:xfrm>
            <a:off x="3508744" y="2131196"/>
            <a:ext cx="2470950" cy="992025"/>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9" name="Google Shape;79;p17"/>
          <p:cNvSpPr txBox="1"/>
          <p:nvPr>
            <p:ph idx="3" type="body"/>
          </p:nvPr>
        </p:nvSpPr>
        <p:spPr>
          <a:xfrm>
            <a:off x="540300" y="3661990"/>
            <a:ext cx="2470950" cy="992025"/>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0" name="Google Shape;80;p17"/>
          <p:cNvSpPr txBox="1"/>
          <p:nvPr>
            <p:ph idx="4" type="body"/>
          </p:nvPr>
        </p:nvSpPr>
        <p:spPr>
          <a:xfrm>
            <a:off x="3508744" y="3661990"/>
            <a:ext cx="2470950" cy="992025"/>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81" name="Shape 81"/>
        <p:cNvGrpSpPr/>
        <p:nvPr/>
      </p:nvGrpSpPr>
      <p:grpSpPr>
        <a:xfrm>
          <a:off x="0" y="0"/>
          <a:ext cx="0" cy="0"/>
          <a:chOff x="0" y="0"/>
          <a:chExt cx="0" cy="0"/>
        </a:xfrm>
      </p:grpSpPr>
      <p:sp>
        <p:nvSpPr>
          <p:cNvPr id="82" name="Google Shape;82;p18"/>
          <p:cNvSpPr/>
          <p:nvPr/>
        </p:nvSpPr>
        <p:spPr>
          <a:xfrm>
            <a:off x="2435963" y="298800"/>
            <a:ext cx="4272075" cy="4833900"/>
          </a:xfrm>
          <a:prstGeom prst="rect">
            <a:avLst/>
          </a:prstGeom>
          <a:solidFill>
            <a:srgbClr val="CAAEED">
              <a:alpha val="40220"/>
            </a:srgbClr>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83" name="Google Shape;83;p18"/>
          <p:cNvSpPr/>
          <p:nvPr/>
        </p:nvSpPr>
        <p:spPr>
          <a:xfrm>
            <a:off x="349988" y="298800"/>
            <a:ext cx="8444025" cy="4545900"/>
          </a:xfrm>
          <a:prstGeom prst="rect">
            <a:avLst/>
          </a:prstGeom>
          <a:no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84" name="Google Shape;84;p18"/>
          <p:cNvSpPr txBox="1"/>
          <p:nvPr>
            <p:ph idx="1" type="body"/>
          </p:nvPr>
        </p:nvSpPr>
        <p:spPr>
          <a:xfrm>
            <a:off x="1801013" y="2366306"/>
            <a:ext cx="5541975" cy="1556325"/>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85" name="Google Shape;85;p18"/>
          <p:cNvSpPr txBox="1"/>
          <p:nvPr>
            <p:ph type="title"/>
          </p:nvPr>
        </p:nvSpPr>
        <p:spPr>
          <a:xfrm>
            <a:off x="1801013" y="1672969"/>
            <a:ext cx="5541975" cy="572625"/>
          </a:xfrm>
          <a:prstGeom prst="rect">
            <a:avLst/>
          </a:prstGeom>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chemeClr val="dk1"/>
              </a:buClr>
              <a:buSzPts val="3000"/>
              <a:buFont typeface="Aldrich"/>
              <a:buNone/>
              <a:defRPr/>
            </a:lvl1pPr>
            <a:lvl2pPr lvl="1"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86" name="Google Shape;86;p18"/>
          <p:cNvSpPr/>
          <p:nvPr/>
        </p:nvSpPr>
        <p:spPr>
          <a:xfrm>
            <a:off x="341100" y="309713"/>
            <a:ext cx="670950" cy="670950"/>
          </a:xfrm>
          <a:prstGeom prst="rect">
            <a:avLst/>
          </a:prstGeom>
          <a:solidFill>
            <a:srgbClr val="FA2B8A"/>
          </a:solid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Two columns">
  <p:cSld name="CUSTOM_4">
    <p:spTree>
      <p:nvGrpSpPr>
        <p:cNvPr id="87" name="Shape 87"/>
        <p:cNvGrpSpPr/>
        <p:nvPr/>
      </p:nvGrpSpPr>
      <p:grpSpPr>
        <a:xfrm>
          <a:off x="0" y="0"/>
          <a:ext cx="0" cy="0"/>
          <a:chOff x="0" y="0"/>
          <a:chExt cx="0" cy="0"/>
        </a:xfrm>
      </p:grpSpPr>
      <p:sp>
        <p:nvSpPr>
          <p:cNvPr id="88" name="Google Shape;88;p19"/>
          <p:cNvSpPr/>
          <p:nvPr/>
        </p:nvSpPr>
        <p:spPr>
          <a:xfrm>
            <a:off x="341100" y="309713"/>
            <a:ext cx="670950" cy="670950"/>
          </a:xfrm>
          <a:prstGeom prst="rect">
            <a:avLst/>
          </a:prstGeom>
          <a:solidFill>
            <a:srgbClr val="FA2B8A"/>
          </a:solid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 name="Google Shape;89;p19"/>
          <p:cNvSpPr/>
          <p:nvPr/>
        </p:nvSpPr>
        <p:spPr>
          <a:xfrm>
            <a:off x="4375838" y="1199850"/>
            <a:ext cx="4767975" cy="3943800"/>
          </a:xfrm>
          <a:prstGeom prst="rect">
            <a:avLst/>
          </a:prstGeom>
          <a:solidFill>
            <a:srgbClr val="CAAEED">
              <a:alpha val="40220"/>
            </a:srgbClr>
          </a:solidFill>
          <a:ln cap="flat" cmpd="sng" w="9525">
            <a:solidFill>
              <a:srgbClr val="CAAEED"/>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0" name="Google Shape;90;p19"/>
          <p:cNvSpPr/>
          <p:nvPr/>
        </p:nvSpPr>
        <p:spPr>
          <a:xfrm>
            <a:off x="8568713" y="0"/>
            <a:ext cx="575325" cy="5143500"/>
          </a:xfrm>
          <a:prstGeom prst="rect">
            <a:avLst/>
          </a:prstGeom>
          <a:solidFill>
            <a:srgbClr val="321952"/>
          </a:solidFill>
          <a:ln cap="flat" cmpd="sng" w="38100">
            <a:solidFill>
              <a:srgbClr val="32195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 name="Google Shape;91;p19"/>
          <p:cNvSpPr/>
          <p:nvPr/>
        </p:nvSpPr>
        <p:spPr>
          <a:xfrm>
            <a:off x="445763" y="1898756"/>
            <a:ext cx="4279500" cy="2494350"/>
          </a:xfrm>
          <a:prstGeom prst="rect">
            <a:avLst/>
          </a:prstGeom>
          <a:no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92" name="Google Shape;92;p19"/>
          <p:cNvSpPr txBox="1"/>
          <p:nvPr>
            <p:ph idx="1" type="subTitle"/>
          </p:nvPr>
        </p:nvSpPr>
        <p:spPr>
          <a:xfrm>
            <a:off x="655020" y="1360331"/>
            <a:ext cx="3720825" cy="538425"/>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93" name="Google Shape;93;p19"/>
          <p:cNvSpPr txBox="1"/>
          <p:nvPr>
            <p:ph idx="2" type="subTitle"/>
          </p:nvPr>
        </p:nvSpPr>
        <p:spPr>
          <a:xfrm>
            <a:off x="4848116" y="1360331"/>
            <a:ext cx="3720600" cy="538425"/>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94" name="Google Shape;94;p19"/>
          <p:cNvSpPr txBox="1"/>
          <p:nvPr>
            <p:ph type="title"/>
          </p:nvPr>
        </p:nvSpPr>
        <p:spPr>
          <a:xfrm>
            <a:off x="1221938" y="627225"/>
            <a:ext cx="7346925" cy="572625"/>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95" name="Google Shape;95;p19"/>
          <p:cNvSpPr txBox="1"/>
          <p:nvPr>
            <p:ph idx="3" type="body"/>
          </p:nvPr>
        </p:nvSpPr>
        <p:spPr>
          <a:xfrm>
            <a:off x="655012" y="2063100"/>
            <a:ext cx="3720600" cy="2338875"/>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96" name="Google Shape;96;p19"/>
          <p:cNvSpPr txBox="1"/>
          <p:nvPr>
            <p:ph idx="4" type="body"/>
          </p:nvPr>
        </p:nvSpPr>
        <p:spPr>
          <a:xfrm>
            <a:off x="4848109" y="2054288"/>
            <a:ext cx="3720825" cy="2338875"/>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One column">
  <p:cSld name="CUSTOM_5">
    <p:spTree>
      <p:nvGrpSpPr>
        <p:cNvPr id="97" name="Shape 97"/>
        <p:cNvGrpSpPr/>
        <p:nvPr/>
      </p:nvGrpSpPr>
      <p:grpSpPr>
        <a:xfrm>
          <a:off x="0" y="0"/>
          <a:ext cx="0" cy="0"/>
          <a:chOff x="0" y="0"/>
          <a:chExt cx="0" cy="0"/>
        </a:xfrm>
      </p:grpSpPr>
      <p:sp>
        <p:nvSpPr>
          <p:cNvPr id="98" name="Google Shape;98;p20"/>
          <p:cNvSpPr/>
          <p:nvPr/>
        </p:nvSpPr>
        <p:spPr>
          <a:xfrm>
            <a:off x="0" y="113"/>
            <a:ext cx="6371550" cy="5143500"/>
          </a:xfrm>
          <a:prstGeom prst="rect">
            <a:avLst/>
          </a:prstGeom>
          <a:solidFill>
            <a:srgbClr val="CAAEED">
              <a:alpha val="40220"/>
            </a:srgbClr>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9" name="Google Shape;99;p20"/>
          <p:cNvSpPr/>
          <p:nvPr/>
        </p:nvSpPr>
        <p:spPr>
          <a:xfrm>
            <a:off x="674906" y="625181"/>
            <a:ext cx="8138700" cy="4178925"/>
          </a:xfrm>
          <a:prstGeom prst="rect">
            <a:avLst/>
          </a:prstGeom>
          <a:no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00" name="Google Shape;100;p20"/>
          <p:cNvSpPr/>
          <p:nvPr/>
        </p:nvSpPr>
        <p:spPr>
          <a:xfrm>
            <a:off x="341100" y="309713"/>
            <a:ext cx="670950" cy="670950"/>
          </a:xfrm>
          <a:prstGeom prst="rect">
            <a:avLst/>
          </a:prstGeom>
          <a:solidFill>
            <a:schemeClr val="accent1"/>
          </a:solidFill>
          <a:ln cap="flat" cmpd="sng" w="38100">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1" name="Google Shape;101;p20"/>
          <p:cNvSpPr txBox="1"/>
          <p:nvPr>
            <p:ph idx="1" type="subTitle"/>
          </p:nvPr>
        </p:nvSpPr>
        <p:spPr>
          <a:xfrm>
            <a:off x="1012050" y="1475513"/>
            <a:ext cx="3680550" cy="538425"/>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102" name="Google Shape;102;p20"/>
          <p:cNvSpPr txBox="1"/>
          <p:nvPr>
            <p:ph type="title"/>
          </p:nvPr>
        </p:nvSpPr>
        <p:spPr>
          <a:xfrm>
            <a:off x="1012050" y="771488"/>
            <a:ext cx="5943150" cy="670950"/>
          </a:xfrm>
          <a:prstGeom prst="rect">
            <a:avLst/>
          </a:prstGeom>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103" name="Google Shape;103;p20"/>
          <p:cNvSpPr txBox="1"/>
          <p:nvPr>
            <p:ph idx="2" type="body"/>
          </p:nvPr>
        </p:nvSpPr>
        <p:spPr>
          <a:xfrm>
            <a:off x="1012051" y="1970644"/>
            <a:ext cx="3680550" cy="2577375"/>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04" name="Google Shape;104;p20"/>
          <p:cNvSpPr/>
          <p:nvPr/>
        </p:nvSpPr>
        <p:spPr>
          <a:xfrm>
            <a:off x="341100" y="309713"/>
            <a:ext cx="670950" cy="670950"/>
          </a:xfrm>
          <a:prstGeom prst="rect">
            <a:avLst/>
          </a:prstGeom>
          <a:solidFill>
            <a:srgbClr val="FA2B8A"/>
          </a:solid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5" name="Google Shape;105;p20"/>
          <p:cNvSpPr txBox="1"/>
          <p:nvPr/>
        </p:nvSpPr>
        <p:spPr>
          <a:xfrm rot="5400000">
            <a:off x="-509512" y="4648875"/>
            <a:ext cx="1184850" cy="280125"/>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900">
                <a:solidFill>
                  <a:schemeClr val="dk1"/>
                </a:solidFill>
                <a:latin typeface="Barlow Condensed"/>
                <a:ea typeface="Barlow Condensed"/>
                <a:cs typeface="Barlow Condensed"/>
                <a:sym typeface="Barlow Condensed"/>
              </a:rPr>
              <a:t>SLIDESMANIA.COM</a:t>
            </a:r>
            <a:endParaRPr sz="900">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Quote">
  <p:cSld name="CUSTOM_6">
    <p:spTree>
      <p:nvGrpSpPr>
        <p:cNvPr id="106" name="Shape 106"/>
        <p:cNvGrpSpPr/>
        <p:nvPr/>
      </p:nvGrpSpPr>
      <p:grpSpPr>
        <a:xfrm>
          <a:off x="0" y="0"/>
          <a:ext cx="0" cy="0"/>
          <a:chOff x="0" y="0"/>
          <a:chExt cx="0" cy="0"/>
        </a:xfrm>
      </p:grpSpPr>
      <p:sp>
        <p:nvSpPr>
          <p:cNvPr id="107" name="Google Shape;107;p21"/>
          <p:cNvSpPr/>
          <p:nvPr/>
        </p:nvSpPr>
        <p:spPr>
          <a:xfrm rot="-3940686">
            <a:off x="358353" y="239514"/>
            <a:ext cx="767541" cy="853338"/>
          </a:xfrm>
          <a:custGeom>
            <a:rect b="b" l="l" r="r" t="t"/>
            <a:pathLst>
              <a:path extrusionOk="0" h="1171527" w="1053738">
                <a:moveTo>
                  <a:pt x="526869" y="0"/>
                </a:moveTo>
                <a:cubicBezTo>
                  <a:pt x="817851" y="0"/>
                  <a:pt x="1053738" y="235887"/>
                  <a:pt x="1053738" y="526869"/>
                </a:cubicBezTo>
                <a:cubicBezTo>
                  <a:pt x="1053738" y="817851"/>
                  <a:pt x="817851" y="1053738"/>
                  <a:pt x="526869" y="1053738"/>
                </a:cubicBezTo>
                <a:cubicBezTo>
                  <a:pt x="490496" y="1053738"/>
                  <a:pt x="454985" y="1050052"/>
                  <a:pt x="420687" y="1043034"/>
                </a:cubicBezTo>
                <a:lnTo>
                  <a:pt x="388563" y="1033062"/>
                </a:lnTo>
                <a:lnTo>
                  <a:pt x="147609" y="1171527"/>
                </a:lnTo>
                <a:lnTo>
                  <a:pt x="147063" y="890630"/>
                </a:lnTo>
                <a:lnTo>
                  <a:pt x="89981" y="821447"/>
                </a:lnTo>
                <a:cubicBezTo>
                  <a:pt x="33172" y="737358"/>
                  <a:pt x="0" y="635987"/>
                  <a:pt x="0" y="526869"/>
                </a:cubicBezTo>
                <a:cubicBezTo>
                  <a:pt x="0" y="235887"/>
                  <a:pt x="235887" y="0"/>
                  <a:pt x="526869" y="0"/>
                </a:cubicBezTo>
                <a:close/>
              </a:path>
            </a:pathLst>
          </a:custGeom>
          <a:solidFill>
            <a:srgbClr val="FA2B8A"/>
          </a:solidFill>
          <a:ln cap="flat" cmpd="sng" w="38100">
            <a:solidFill>
              <a:srgbClr val="FA2B8A"/>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08" name="Google Shape;108;p21"/>
          <p:cNvSpPr/>
          <p:nvPr/>
        </p:nvSpPr>
        <p:spPr>
          <a:xfrm>
            <a:off x="2435963" y="309600"/>
            <a:ext cx="4272075" cy="4833900"/>
          </a:xfrm>
          <a:prstGeom prst="rect">
            <a:avLst/>
          </a:prstGeom>
          <a:solidFill>
            <a:srgbClr val="CAAEED">
              <a:alpha val="40220"/>
            </a:srgbClr>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09" name="Google Shape;109;p21"/>
          <p:cNvSpPr/>
          <p:nvPr/>
        </p:nvSpPr>
        <p:spPr>
          <a:xfrm>
            <a:off x="341100" y="1296113"/>
            <a:ext cx="8461800" cy="2558025"/>
          </a:xfrm>
          <a:prstGeom prst="rect">
            <a:avLst/>
          </a:prstGeom>
          <a:no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grpSp>
        <p:nvGrpSpPr>
          <p:cNvPr id="110" name="Google Shape;110;p21"/>
          <p:cNvGrpSpPr/>
          <p:nvPr/>
        </p:nvGrpSpPr>
        <p:grpSpPr>
          <a:xfrm rot="10800000">
            <a:off x="421906" y="465825"/>
            <a:ext cx="509337" cy="358720"/>
            <a:chOff x="621403" y="597265"/>
            <a:chExt cx="1588204" cy="1118814"/>
          </a:xfrm>
        </p:grpSpPr>
        <p:sp>
          <p:nvSpPr>
            <p:cNvPr id="111" name="Google Shape;111;p21"/>
            <p:cNvSpPr/>
            <p:nvPr/>
          </p:nvSpPr>
          <p:spPr>
            <a:xfrm>
              <a:off x="1448058"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cap="flat" cmpd="sng" w="28575">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12" name="Google Shape;112;p21"/>
            <p:cNvSpPr/>
            <p:nvPr/>
          </p:nvSpPr>
          <p:spPr>
            <a:xfrm>
              <a:off x="621403" y="597265"/>
              <a:ext cx="761549" cy="1118814"/>
            </a:xfrm>
            <a:custGeom>
              <a:rect b="b" l="l" r="r" t="t"/>
              <a:pathLst>
                <a:path extrusionOk="0" h="1118814" w="761549">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cap="flat" cmpd="sng" w="28575">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113" name="Google Shape;113;p21"/>
          <p:cNvSpPr/>
          <p:nvPr/>
        </p:nvSpPr>
        <p:spPr>
          <a:xfrm>
            <a:off x="8131950" y="4137956"/>
            <a:ext cx="670950" cy="670950"/>
          </a:xfrm>
          <a:prstGeom prst="rect">
            <a:avLst/>
          </a:prstGeom>
          <a:solidFill>
            <a:srgbClr val="FA2B8A"/>
          </a:solid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4" name="Google Shape;114;p21"/>
          <p:cNvSpPr/>
          <p:nvPr/>
        </p:nvSpPr>
        <p:spPr>
          <a:xfrm>
            <a:off x="5143500" y="4137956"/>
            <a:ext cx="2988450" cy="670950"/>
          </a:xfrm>
          <a:prstGeom prst="rect">
            <a:avLst/>
          </a:prstGeom>
          <a:no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15" name="Google Shape;115;p21"/>
          <p:cNvSpPr txBox="1"/>
          <p:nvPr>
            <p:ph type="title"/>
          </p:nvPr>
        </p:nvSpPr>
        <p:spPr>
          <a:xfrm>
            <a:off x="418575" y="1405144"/>
            <a:ext cx="8321625" cy="237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116" name="Google Shape;116;p21"/>
          <p:cNvSpPr txBox="1"/>
          <p:nvPr>
            <p:ph idx="1" type="subTitle"/>
          </p:nvPr>
        </p:nvSpPr>
        <p:spPr>
          <a:xfrm>
            <a:off x="5143500" y="4137956"/>
            <a:ext cx="2955375" cy="670950"/>
          </a:xfrm>
          <a:prstGeom prst="rect">
            <a:avLst/>
          </a:prstGeom>
          <a:ln cap="flat" cmpd="sng" w="9525">
            <a:solidFill>
              <a:srgbClr val="FA2B8A"/>
            </a:solidFill>
            <a:prstDash val="solid"/>
            <a:round/>
            <a:headEnd len="sm" w="sm" type="none"/>
            <a:tailEnd len="sm" w="sm" type="none"/>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Big Title">
  <p:cSld name="CUSTOM_7">
    <p:bg>
      <p:bgPr>
        <a:solidFill>
          <a:srgbClr val="321952"/>
        </a:solidFill>
      </p:bgPr>
    </p:bg>
    <p:spTree>
      <p:nvGrpSpPr>
        <p:cNvPr id="117" name="Shape 117"/>
        <p:cNvGrpSpPr/>
        <p:nvPr/>
      </p:nvGrpSpPr>
      <p:grpSpPr>
        <a:xfrm>
          <a:off x="0" y="0"/>
          <a:ext cx="0" cy="0"/>
          <a:chOff x="0" y="0"/>
          <a:chExt cx="0" cy="0"/>
        </a:xfrm>
      </p:grpSpPr>
      <p:sp>
        <p:nvSpPr>
          <p:cNvPr id="118" name="Google Shape;118;p22"/>
          <p:cNvSpPr/>
          <p:nvPr/>
        </p:nvSpPr>
        <p:spPr>
          <a:xfrm>
            <a:off x="341100" y="590288"/>
            <a:ext cx="8461800" cy="3962925"/>
          </a:xfrm>
          <a:prstGeom prst="rect">
            <a:avLst/>
          </a:prstGeom>
          <a:noFill/>
          <a:ln cap="flat" cmpd="sng" w="38100">
            <a:solidFill>
              <a:schemeClr val="accent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19" name="Google Shape;119;p22"/>
          <p:cNvSpPr txBox="1"/>
          <p:nvPr>
            <p:ph type="title"/>
          </p:nvPr>
        </p:nvSpPr>
        <p:spPr>
          <a:xfrm>
            <a:off x="411150" y="1384964"/>
            <a:ext cx="8321625" cy="2621025"/>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120" name="Google Shape;120;p22"/>
          <p:cNvSpPr/>
          <p:nvPr/>
        </p:nvSpPr>
        <p:spPr>
          <a:xfrm>
            <a:off x="4081725" y="89475"/>
            <a:ext cx="980550" cy="980550"/>
          </a:xfrm>
          <a:prstGeom prst="rect">
            <a:avLst/>
          </a:prstGeom>
          <a:solidFill>
            <a:schemeClr val="accent2"/>
          </a:solidFill>
          <a:ln cap="flat" cmpd="sng" w="38100">
            <a:solidFill>
              <a:schemeClr val="accent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
    <p:spTree>
      <p:nvGrpSpPr>
        <p:cNvPr id="121" name="Shape 121"/>
        <p:cNvGrpSpPr/>
        <p:nvPr/>
      </p:nvGrpSpPr>
      <p:grpSpPr>
        <a:xfrm>
          <a:off x="0" y="0"/>
          <a:ext cx="0" cy="0"/>
          <a:chOff x="0" y="0"/>
          <a:chExt cx="0" cy="0"/>
        </a:xfrm>
      </p:grpSpPr>
      <p:sp>
        <p:nvSpPr>
          <p:cNvPr id="122" name="Google Shape;122;p23"/>
          <p:cNvSpPr/>
          <p:nvPr/>
        </p:nvSpPr>
        <p:spPr>
          <a:xfrm>
            <a:off x="341100" y="309713"/>
            <a:ext cx="670950" cy="670950"/>
          </a:xfrm>
          <a:prstGeom prst="rect">
            <a:avLst/>
          </a:prstGeom>
          <a:solidFill>
            <a:srgbClr val="FA2B8A"/>
          </a:solid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 name="Google Shape;123;p23"/>
          <p:cNvSpPr/>
          <p:nvPr/>
        </p:nvSpPr>
        <p:spPr>
          <a:xfrm>
            <a:off x="341100" y="1199850"/>
            <a:ext cx="7847325" cy="3943800"/>
          </a:xfrm>
          <a:prstGeom prst="rect">
            <a:avLst/>
          </a:prstGeom>
          <a:solidFill>
            <a:srgbClr val="CAAEED">
              <a:alpha val="40220"/>
            </a:srgbClr>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24" name="Google Shape;124;p23"/>
          <p:cNvSpPr/>
          <p:nvPr/>
        </p:nvSpPr>
        <p:spPr>
          <a:xfrm>
            <a:off x="8568713" y="0"/>
            <a:ext cx="575325" cy="5143500"/>
          </a:xfrm>
          <a:prstGeom prst="rect">
            <a:avLst/>
          </a:prstGeom>
          <a:solidFill>
            <a:srgbClr val="321952"/>
          </a:solidFill>
          <a:ln cap="flat" cmpd="sng" w="38100">
            <a:solidFill>
              <a:srgbClr val="32195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3"/>
          <p:cNvSpPr/>
          <p:nvPr/>
        </p:nvSpPr>
        <p:spPr>
          <a:xfrm>
            <a:off x="1012050" y="309713"/>
            <a:ext cx="7176375" cy="670950"/>
          </a:xfrm>
          <a:prstGeom prst="rect">
            <a:avLst/>
          </a:prstGeom>
          <a:no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26" name="Google Shape;126;p23"/>
          <p:cNvSpPr txBox="1"/>
          <p:nvPr>
            <p:ph idx="1" type="subTitle"/>
          </p:nvPr>
        </p:nvSpPr>
        <p:spPr>
          <a:xfrm>
            <a:off x="1540092" y="1304588"/>
            <a:ext cx="4805100"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400"/>
            </a:lvl1pPr>
            <a:lvl2pPr lvl="1" rtl="0">
              <a:spcBef>
                <a:spcPts val="1600"/>
              </a:spcBef>
              <a:spcAft>
                <a:spcPts val="0"/>
              </a:spcAft>
              <a:buSzPts val="1400"/>
              <a:buNone/>
              <a:defRPr b="1" sz="1400"/>
            </a:lvl2pPr>
            <a:lvl3pPr lvl="2" rtl="0">
              <a:spcBef>
                <a:spcPts val="1600"/>
              </a:spcBef>
              <a:spcAft>
                <a:spcPts val="0"/>
              </a:spcAft>
              <a:buSzPts val="1400"/>
              <a:buNone/>
              <a:defRPr b="1" sz="1400"/>
            </a:lvl3pPr>
            <a:lvl4pPr lvl="3" rtl="0">
              <a:spcBef>
                <a:spcPts val="1600"/>
              </a:spcBef>
              <a:spcAft>
                <a:spcPts val="0"/>
              </a:spcAft>
              <a:buSzPts val="1400"/>
              <a:buNone/>
              <a:defRPr b="1" sz="1400"/>
            </a:lvl4pPr>
            <a:lvl5pPr lvl="4" rtl="0">
              <a:spcBef>
                <a:spcPts val="1600"/>
              </a:spcBef>
              <a:spcAft>
                <a:spcPts val="0"/>
              </a:spcAft>
              <a:buSzPts val="1400"/>
              <a:buNone/>
              <a:defRPr b="1" sz="1400"/>
            </a:lvl5pPr>
            <a:lvl6pPr lvl="5" rtl="0">
              <a:spcBef>
                <a:spcPts val="1600"/>
              </a:spcBef>
              <a:spcAft>
                <a:spcPts val="0"/>
              </a:spcAft>
              <a:buSzPts val="1400"/>
              <a:buNone/>
              <a:defRPr b="1" sz="1400"/>
            </a:lvl6pPr>
            <a:lvl7pPr lvl="6" rtl="0">
              <a:spcBef>
                <a:spcPts val="1600"/>
              </a:spcBef>
              <a:spcAft>
                <a:spcPts val="0"/>
              </a:spcAft>
              <a:buSzPts val="1400"/>
              <a:buNone/>
              <a:defRPr b="1" sz="1400"/>
            </a:lvl7pPr>
            <a:lvl8pPr lvl="7" rtl="0">
              <a:spcBef>
                <a:spcPts val="1600"/>
              </a:spcBef>
              <a:spcAft>
                <a:spcPts val="0"/>
              </a:spcAft>
              <a:buSzPts val="1400"/>
              <a:buNone/>
              <a:defRPr b="1" sz="1400"/>
            </a:lvl8pPr>
            <a:lvl9pPr lvl="8" rtl="0">
              <a:spcBef>
                <a:spcPts val="1600"/>
              </a:spcBef>
              <a:spcAft>
                <a:spcPts val="1600"/>
              </a:spcAft>
              <a:buSzPts val="1400"/>
              <a:buNone/>
              <a:defRPr b="1" sz="1400"/>
            </a:lvl9pPr>
          </a:lstStyle>
          <a:p/>
        </p:txBody>
      </p:sp>
      <p:sp>
        <p:nvSpPr>
          <p:cNvPr id="127" name="Google Shape;127;p23"/>
          <p:cNvSpPr txBox="1"/>
          <p:nvPr>
            <p:ph idx="2" type="subTitle"/>
          </p:nvPr>
        </p:nvSpPr>
        <p:spPr>
          <a:xfrm>
            <a:off x="1540092" y="2508258"/>
            <a:ext cx="4805100"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400"/>
            </a:lvl1pPr>
            <a:lvl2pPr lvl="1" rtl="0">
              <a:spcBef>
                <a:spcPts val="1600"/>
              </a:spcBef>
              <a:spcAft>
                <a:spcPts val="0"/>
              </a:spcAft>
              <a:buSzPts val="1400"/>
              <a:buNone/>
              <a:defRPr b="1" sz="1400"/>
            </a:lvl2pPr>
            <a:lvl3pPr lvl="2" rtl="0">
              <a:spcBef>
                <a:spcPts val="1600"/>
              </a:spcBef>
              <a:spcAft>
                <a:spcPts val="0"/>
              </a:spcAft>
              <a:buSzPts val="1400"/>
              <a:buNone/>
              <a:defRPr b="1" sz="1400"/>
            </a:lvl3pPr>
            <a:lvl4pPr lvl="3" rtl="0">
              <a:spcBef>
                <a:spcPts val="1600"/>
              </a:spcBef>
              <a:spcAft>
                <a:spcPts val="0"/>
              </a:spcAft>
              <a:buSzPts val="1400"/>
              <a:buNone/>
              <a:defRPr b="1" sz="1400"/>
            </a:lvl4pPr>
            <a:lvl5pPr lvl="4" rtl="0">
              <a:spcBef>
                <a:spcPts val="1600"/>
              </a:spcBef>
              <a:spcAft>
                <a:spcPts val="0"/>
              </a:spcAft>
              <a:buSzPts val="1400"/>
              <a:buNone/>
              <a:defRPr b="1" sz="1400"/>
            </a:lvl5pPr>
            <a:lvl6pPr lvl="5" rtl="0">
              <a:spcBef>
                <a:spcPts val="1600"/>
              </a:spcBef>
              <a:spcAft>
                <a:spcPts val="0"/>
              </a:spcAft>
              <a:buSzPts val="1400"/>
              <a:buNone/>
              <a:defRPr b="1" sz="1400"/>
            </a:lvl6pPr>
            <a:lvl7pPr lvl="6" rtl="0">
              <a:spcBef>
                <a:spcPts val="1600"/>
              </a:spcBef>
              <a:spcAft>
                <a:spcPts val="0"/>
              </a:spcAft>
              <a:buSzPts val="1400"/>
              <a:buNone/>
              <a:defRPr b="1" sz="1400"/>
            </a:lvl7pPr>
            <a:lvl8pPr lvl="7" rtl="0">
              <a:spcBef>
                <a:spcPts val="1600"/>
              </a:spcBef>
              <a:spcAft>
                <a:spcPts val="0"/>
              </a:spcAft>
              <a:buSzPts val="1400"/>
              <a:buNone/>
              <a:defRPr b="1" sz="1400"/>
            </a:lvl8pPr>
            <a:lvl9pPr lvl="8" rtl="0">
              <a:spcBef>
                <a:spcPts val="1600"/>
              </a:spcBef>
              <a:spcAft>
                <a:spcPts val="1600"/>
              </a:spcAft>
              <a:buSzPts val="1400"/>
              <a:buNone/>
              <a:defRPr b="1" sz="1400"/>
            </a:lvl9pPr>
          </a:lstStyle>
          <a:p/>
        </p:txBody>
      </p:sp>
      <p:sp>
        <p:nvSpPr>
          <p:cNvPr id="128" name="Google Shape;128;p23"/>
          <p:cNvSpPr txBox="1"/>
          <p:nvPr>
            <p:ph idx="3" type="subTitle"/>
          </p:nvPr>
        </p:nvSpPr>
        <p:spPr>
          <a:xfrm>
            <a:off x="1540092" y="3711928"/>
            <a:ext cx="4805100"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1" sz="1400"/>
            </a:lvl1pPr>
            <a:lvl2pPr lvl="1" rtl="0">
              <a:spcBef>
                <a:spcPts val="1600"/>
              </a:spcBef>
              <a:spcAft>
                <a:spcPts val="0"/>
              </a:spcAft>
              <a:buSzPts val="1400"/>
              <a:buNone/>
              <a:defRPr b="1" sz="1400"/>
            </a:lvl2pPr>
            <a:lvl3pPr lvl="2" rtl="0">
              <a:spcBef>
                <a:spcPts val="1600"/>
              </a:spcBef>
              <a:spcAft>
                <a:spcPts val="0"/>
              </a:spcAft>
              <a:buSzPts val="1400"/>
              <a:buNone/>
              <a:defRPr b="1" sz="1400"/>
            </a:lvl3pPr>
            <a:lvl4pPr lvl="3" rtl="0">
              <a:spcBef>
                <a:spcPts val="1600"/>
              </a:spcBef>
              <a:spcAft>
                <a:spcPts val="0"/>
              </a:spcAft>
              <a:buSzPts val="1400"/>
              <a:buNone/>
              <a:defRPr b="1" sz="1400"/>
            </a:lvl4pPr>
            <a:lvl5pPr lvl="4" rtl="0">
              <a:spcBef>
                <a:spcPts val="1600"/>
              </a:spcBef>
              <a:spcAft>
                <a:spcPts val="0"/>
              </a:spcAft>
              <a:buSzPts val="1400"/>
              <a:buNone/>
              <a:defRPr b="1" sz="1400"/>
            </a:lvl5pPr>
            <a:lvl6pPr lvl="5" rtl="0">
              <a:spcBef>
                <a:spcPts val="1600"/>
              </a:spcBef>
              <a:spcAft>
                <a:spcPts val="0"/>
              </a:spcAft>
              <a:buSzPts val="1400"/>
              <a:buNone/>
              <a:defRPr b="1" sz="1400"/>
            </a:lvl6pPr>
            <a:lvl7pPr lvl="6" rtl="0">
              <a:spcBef>
                <a:spcPts val="1600"/>
              </a:spcBef>
              <a:spcAft>
                <a:spcPts val="0"/>
              </a:spcAft>
              <a:buSzPts val="1400"/>
              <a:buNone/>
              <a:defRPr b="1" sz="1400"/>
            </a:lvl7pPr>
            <a:lvl8pPr lvl="7" rtl="0">
              <a:spcBef>
                <a:spcPts val="1600"/>
              </a:spcBef>
              <a:spcAft>
                <a:spcPts val="0"/>
              </a:spcAft>
              <a:buSzPts val="1400"/>
              <a:buNone/>
              <a:defRPr b="1" sz="1400"/>
            </a:lvl8pPr>
            <a:lvl9pPr lvl="8" rtl="0">
              <a:spcBef>
                <a:spcPts val="1600"/>
              </a:spcBef>
              <a:spcAft>
                <a:spcPts val="1600"/>
              </a:spcAft>
              <a:buSzPts val="1400"/>
              <a:buNone/>
              <a:defRPr b="1" sz="1400"/>
            </a:lvl9pPr>
          </a:lstStyle>
          <a:p/>
        </p:txBody>
      </p:sp>
      <p:sp>
        <p:nvSpPr>
          <p:cNvPr id="129" name="Google Shape;129;p23"/>
          <p:cNvSpPr txBox="1"/>
          <p:nvPr>
            <p:ph type="title"/>
          </p:nvPr>
        </p:nvSpPr>
        <p:spPr>
          <a:xfrm>
            <a:off x="1096425" y="309713"/>
            <a:ext cx="6995250" cy="642375"/>
          </a:xfrm>
          <a:prstGeom prst="rect">
            <a:avLst/>
          </a:prstGeom>
          <a:ln cap="flat" cmpd="sng" w="9525">
            <a:solidFill>
              <a:srgbClr val="FA2B8A"/>
            </a:solidFill>
            <a:prstDash val="solid"/>
            <a:round/>
            <a:headEnd len="sm" w="sm" type="none"/>
            <a:tailEnd len="sm" w="sm" type="none"/>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130" name="Google Shape;130;p23"/>
          <p:cNvSpPr txBox="1"/>
          <p:nvPr>
            <p:ph idx="4" type="body"/>
          </p:nvPr>
        </p:nvSpPr>
        <p:spPr>
          <a:xfrm>
            <a:off x="1540087" y="1633050"/>
            <a:ext cx="4805100" cy="693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131" name="Google Shape;131;p23"/>
          <p:cNvSpPr txBox="1"/>
          <p:nvPr>
            <p:ph idx="5" type="body"/>
          </p:nvPr>
        </p:nvSpPr>
        <p:spPr>
          <a:xfrm>
            <a:off x="1540087" y="2828147"/>
            <a:ext cx="4805100" cy="69255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132" name="Google Shape;132;p23"/>
          <p:cNvSpPr txBox="1"/>
          <p:nvPr>
            <p:ph idx="6" type="body"/>
          </p:nvPr>
        </p:nvSpPr>
        <p:spPr>
          <a:xfrm>
            <a:off x="1540088" y="4021894"/>
            <a:ext cx="4805775" cy="69255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eam">
  <p:cSld name="CUSTOM_8_1">
    <p:spTree>
      <p:nvGrpSpPr>
        <p:cNvPr id="133" name="Shape 133"/>
        <p:cNvGrpSpPr/>
        <p:nvPr/>
      </p:nvGrpSpPr>
      <p:grpSpPr>
        <a:xfrm>
          <a:off x="0" y="0"/>
          <a:ext cx="0" cy="0"/>
          <a:chOff x="0" y="0"/>
          <a:chExt cx="0" cy="0"/>
        </a:xfrm>
      </p:grpSpPr>
      <p:sp>
        <p:nvSpPr>
          <p:cNvPr id="134" name="Google Shape;134;p24"/>
          <p:cNvSpPr/>
          <p:nvPr/>
        </p:nvSpPr>
        <p:spPr>
          <a:xfrm>
            <a:off x="-225" y="1635581"/>
            <a:ext cx="9144000" cy="1773225"/>
          </a:xfrm>
          <a:prstGeom prst="rect">
            <a:avLst/>
          </a:prstGeom>
          <a:solidFill>
            <a:srgbClr val="CAAEED">
              <a:alpha val="40220"/>
            </a:srgbClr>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35" name="Google Shape;135;p24"/>
          <p:cNvSpPr/>
          <p:nvPr/>
        </p:nvSpPr>
        <p:spPr>
          <a:xfrm>
            <a:off x="841922" y="1293863"/>
            <a:ext cx="2047500" cy="3607425"/>
          </a:xfrm>
          <a:prstGeom prst="rect">
            <a:avLst/>
          </a:prstGeom>
          <a:no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6" name="Google Shape;136;p24"/>
          <p:cNvSpPr/>
          <p:nvPr/>
        </p:nvSpPr>
        <p:spPr>
          <a:xfrm>
            <a:off x="3508308" y="1293863"/>
            <a:ext cx="2047500" cy="3607425"/>
          </a:xfrm>
          <a:prstGeom prst="rect">
            <a:avLst/>
          </a:prstGeom>
          <a:no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7" name="Google Shape;137;p24"/>
          <p:cNvSpPr/>
          <p:nvPr/>
        </p:nvSpPr>
        <p:spPr>
          <a:xfrm>
            <a:off x="6174694" y="1293863"/>
            <a:ext cx="2047500" cy="3607425"/>
          </a:xfrm>
          <a:prstGeom prst="rect">
            <a:avLst/>
          </a:prstGeom>
          <a:no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38" name="Google Shape;138;p24"/>
          <p:cNvSpPr/>
          <p:nvPr/>
        </p:nvSpPr>
        <p:spPr>
          <a:xfrm>
            <a:off x="341100" y="309713"/>
            <a:ext cx="670950" cy="670950"/>
          </a:xfrm>
          <a:prstGeom prst="rect">
            <a:avLst/>
          </a:prstGeom>
          <a:solidFill>
            <a:srgbClr val="FA2B8A"/>
          </a:solid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9" name="Google Shape;139;p24"/>
          <p:cNvSpPr txBox="1"/>
          <p:nvPr>
            <p:ph idx="1" type="subTitle"/>
          </p:nvPr>
        </p:nvSpPr>
        <p:spPr>
          <a:xfrm>
            <a:off x="891789" y="3015506"/>
            <a:ext cx="1994175"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140" name="Google Shape;140;p24"/>
          <p:cNvSpPr txBox="1"/>
          <p:nvPr>
            <p:ph idx="2" type="subTitle"/>
          </p:nvPr>
        </p:nvSpPr>
        <p:spPr>
          <a:xfrm>
            <a:off x="3534977" y="3015506"/>
            <a:ext cx="1994175"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141" name="Google Shape;141;p24"/>
          <p:cNvSpPr txBox="1"/>
          <p:nvPr>
            <p:ph idx="3" type="subTitle"/>
          </p:nvPr>
        </p:nvSpPr>
        <p:spPr>
          <a:xfrm>
            <a:off x="6178164" y="3015506"/>
            <a:ext cx="1993950"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142" name="Google Shape;142;p24"/>
          <p:cNvSpPr txBox="1"/>
          <p:nvPr>
            <p:ph type="title"/>
          </p:nvPr>
        </p:nvSpPr>
        <p:spPr>
          <a:xfrm>
            <a:off x="1012050" y="309713"/>
            <a:ext cx="7706025" cy="670950"/>
          </a:xfrm>
          <a:prstGeom prst="rect">
            <a:avLst/>
          </a:prstGeom>
        </p:spPr>
        <p:txBody>
          <a:bodyPr anchorCtr="0" anchor="ctr" bIns="91425" lIns="91425" spcFirstLastPara="1" rIns="91425" wrap="square" tIns="91425">
            <a:noAutofit/>
          </a:bodyPr>
          <a:lstStyle>
            <a:lvl1pPr indent="0" lvl="0" marL="0" marR="0" rtl="0">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143" name="Google Shape;143;p24"/>
          <p:cNvSpPr txBox="1"/>
          <p:nvPr>
            <p:ph idx="4" type="body"/>
          </p:nvPr>
        </p:nvSpPr>
        <p:spPr>
          <a:xfrm>
            <a:off x="891788" y="3343969"/>
            <a:ext cx="1994175" cy="693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sz="1300"/>
            </a:lvl1pPr>
            <a:lvl2pPr indent="-311150" lvl="1" marL="914400" rtl="0">
              <a:spcBef>
                <a:spcPts val="160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
        <p:nvSpPr>
          <p:cNvPr id="144" name="Google Shape;144;p24"/>
          <p:cNvSpPr txBox="1"/>
          <p:nvPr>
            <p:ph idx="5" type="body"/>
          </p:nvPr>
        </p:nvSpPr>
        <p:spPr>
          <a:xfrm>
            <a:off x="3534975" y="3335397"/>
            <a:ext cx="1994175" cy="69255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sz="1300"/>
            </a:lvl1pPr>
            <a:lvl2pPr indent="-311150" lvl="1" marL="914400" rtl="0">
              <a:spcBef>
                <a:spcPts val="160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
        <p:nvSpPr>
          <p:cNvPr id="145" name="Google Shape;145;p24"/>
          <p:cNvSpPr txBox="1"/>
          <p:nvPr>
            <p:ph idx="6" type="body"/>
          </p:nvPr>
        </p:nvSpPr>
        <p:spPr>
          <a:xfrm>
            <a:off x="6178163" y="3325475"/>
            <a:ext cx="1994175" cy="69255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sz="1300"/>
            </a:lvl1pPr>
            <a:lvl2pPr indent="-311150" lvl="1" marL="914400" rtl="0">
              <a:spcBef>
                <a:spcPts val="1600"/>
              </a:spcBef>
              <a:spcAft>
                <a:spcPts val="0"/>
              </a:spcAft>
              <a:buSzPts val="1300"/>
              <a:buChar char="○"/>
              <a:defRPr sz="1300"/>
            </a:lvl2pPr>
            <a:lvl3pPr indent="-311150" lvl="2" marL="1371600" rtl="0">
              <a:spcBef>
                <a:spcPts val="1600"/>
              </a:spcBef>
              <a:spcAft>
                <a:spcPts val="0"/>
              </a:spcAft>
              <a:buSzPts val="1300"/>
              <a:buChar char="■"/>
              <a:defRPr sz="1300"/>
            </a:lvl3pPr>
            <a:lvl4pPr indent="-311150" lvl="3" marL="1828800" rtl="0">
              <a:spcBef>
                <a:spcPts val="1600"/>
              </a:spcBef>
              <a:spcAft>
                <a:spcPts val="0"/>
              </a:spcAft>
              <a:buSzPts val="1300"/>
              <a:buChar char="●"/>
              <a:defRPr sz="1300"/>
            </a:lvl4pPr>
            <a:lvl5pPr indent="-311150" lvl="4" marL="2286000" rtl="0">
              <a:spcBef>
                <a:spcPts val="1600"/>
              </a:spcBef>
              <a:spcAft>
                <a:spcPts val="0"/>
              </a:spcAft>
              <a:buSzPts val="1300"/>
              <a:buChar char="○"/>
              <a:defRPr sz="1300"/>
            </a:lvl5pPr>
            <a:lvl6pPr indent="-311150" lvl="5" marL="2743200" rtl="0">
              <a:spcBef>
                <a:spcPts val="1600"/>
              </a:spcBef>
              <a:spcAft>
                <a:spcPts val="0"/>
              </a:spcAft>
              <a:buSzPts val="1300"/>
              <a:buChar char="■"/>
              <a:defRPr sz="1300"/>
            </a:lvl6pPr>
            <a:lvl7pPr indent="-311150" lvl="6" marL="3200400" rtl="0">
              <a:spcBef>
                <a:spcPts val="1600"/>
              </a:spcBef>
              <a:spcAft>
                <a:spcPts val="0"/>
              </a:spcAft>
              <a:buSzPts val="1300"/>
              <a:buChar char="●"/>
              <a:defRPr sz="1300"/>
            </a:lvl7pPr>
            <a:lvl8pPr indent="-311150" lvl="7" marL="3657600" rtl="0">
              <a:spcBef>
                <a:spcPts val="1600"/>
              </a:spcBef>
              <a:spcAft>
                <a:spcPts val="0"/>
              </a:spcAft>
              <a:buSzPts val="1300"/>
              <a:buChar char="○"/>
              <a:defRPr sz="1300"/>
            </a:lvl8pPr>
            <a:lvl9pPr indent="-311150" lvl="8" marL="4114800" rtl="0">
              <a:spcBef>
                <a:spcPts val="1600"/>
              </a:spcBef>
              <a:spcAft>
                <a:spcPts val="1600"/>
              </a:spcAft>
              <a:buSzPts val="1300"/>
              <a:buChar char="■"/>
              <a:defRPr sz="13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ext and Image">
  <p:cSld name="CUSTOM_9">
    <p:spTree>
      <p:nvGrpSpPr>
        <p:cNvPr id="146" name="Shape 146"/>
        <p:cNvGrpSpPr/>
        <p:nvPr/>
      </p:nvGrpSpPr>
      <p:grpSpPr>
        <a:xfrm>
          <a:off x="0" y="0"/>
          <a:ext cx="0" cy="0"/>
          <a:chOff x="0" y="0"/>
          <a:chExt cx="0" cy="0"/>
        </a:xfrm>
      </p:grpSpPr>
      <p:sp>
        <p:nvSpPr>
          <p:cNvPr id="147" name="Google Shape;147;p25"/>
          <p:cNvSpPr/>
          <p:nvPr/>
        </p:nvSpPr>
        <p:spPr>
          <a:xfrm>
            <a:off x="4376025" y="0"/>
            <a:ext cx="4767975" cy="5143500"/>
          </a:xfrm>
          <a:prstGeom prst="rect">
            <a:avLst/>
          </a:prstGeom>
          <a:solidFill>
            <a:srgbClr val="CAAEED">
              <a:alpha val="40220"/>
            </a:srgbClr>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48" name="Google Shape;148;p25"/>
          <p:cNvSpPr/>
          <p:nvPr/>
        </p:nvSpPr>
        <p:spPr>
          <a:xfrm>
            <a:off x="341100" y="309713"/>
            <a:ext cx="670950" cy="670950"/>
          </a:xfrm>
          <a:prstGeom prst="rect">
            <a:avLst/>
          </a:prstGeom>
          <a:solidFill>
            <a:srgbClr val="FA2B8A"/>
          </a:solid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9" name="Google Shape;149;p25"/>
          <p:cNvSpPr txBox="1"/>
          <p:nvPr>
            <p:ph type="title"/>
          </p:nvPr>
        </p:nvSpPr>
        <p:spPr>
          <a:xfrm>
            <a:off x="308456" y="1295250"/>
            <a:ext cx="3343725" cy="1782900"/>
          </a:xfrm>
          <a:prstGeom prst="rect">
            <a:avLst/>
          </a:prstGeom>
        </p:spPr>
        <p:txBody>
          <a:bodyPr anchorCtr="0" anchor="ctr"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11300"/>
              <a:buNone/>
              <a:defRPr sz="11300"/>
            </a:lvl2pPr>
            <a:lvl3pPr lvl="2" rtl="0">
              <a:spcBef>
                <a:spcPts val="0"/>
              </a:spcBef>
              <a:spcAft>
                <a:spcPts val="0"/>
              </a:spcAft>
              <a:buSzPts val="11300"/>
              <a:buNone/>
              <a:defRPr sz="11300"/>
            </a:lvl3pPr>
            <a:lvl4pPr lvl="3" rtl="0">
              <a:spcBef>
                <a:spcPts val="0"/>
              </a:spcBef>
              <a:spcAft>
                <a:spcPts val="0"/>
              </a:spcAft>
              <a:buSzPts val="11300"/>
              <a:buNone/>
              <a:defRPr sz="11300"/>
            </a:lvl4pPr>
            <a:lvl5pPr lvl="4" rtl="0">
              <a:spcBef>
                <a:spcPts val="0"/>
              </a:spcBef>
              <a:spcAft>
                <a:spcPts val="0"/>
              </a:spcAft>
              <a:buSzPts val="11300"/>
              <a:buNone/>
              <a:defRPr sz="11300"/>
            </a:lvl5pPr>
            <a:lvl6pPr lvl="5" rtl="0">
              <a:spcBef>
                <a:spcPts val="0"/>
              </a:spcBef>
              <a:spcAft>
                <a:spcPts val="0"/>
              </a:spcAft>
              <a:buSzPts val="11300"/>
              <a:buNone/>
              <a:defRPr sz="11300"/>
            </a:lvl6pPr>
            <a:lvl7pPr lvl="6" rtl="0">
              <a:spcBef>
                <a:spcPts val="0"/>
              </a:spcBef>
              <a:spcAft>
                <a:spcPts val="0"/>
              </a:spcAft>
              <a:buSzPts val="11300"/>
              <a:buNone/>
              <a:defRPr sz="11300"/>
            </a:lvl7pPr>
            <a:lvl8pPr lvl="7" rtl="0">
              <a:spcBef>
                <a:spcPts val="0"/>
              </a:spcBef>
              <a:spcAft>
                <a:spcPts val="0"/>
              </a:spcAft>
              <a:buSzPts val="11300"/>
              <a:buNone/>
              <a:defRPr sz="11300"/>
            </a:lvl8pPr>
            <a:lvl9pPr lvl="8" rtl="0">
              <a:spcBef>
                <a:spcPts val="0"/>
              </a:spcBef>
              <a:spcAft>
                <a:spcPts val="0"/>
              </a:spcAft>
              <a:buSzPts val="11300"/>
              <a:buNone/>
              <a:defRPr sz="11300"/>
            </a:lvl9pPr>
          </a:lstStyle>
          <a:p/>
        </p:txBody>
      </p:sp>
      <p:sp>
        <p:nvSpPr>
          <p:cNvPr id="150" name="Google Shape;150;p25"/>
          <p:cNvSpPr/>
          <p:nvPr/>
        </p:nvSpPr>
        <p:spPr>
          <a:xfrm>
            <a:off x="0" y="4290300"/>
            <a:ext cx="3111300" cy="853200"/>
          </a:xfrm>
          <a:prstGeom prst="rect">
            <a:avLst/>
          </a:prstGeom>
          <a:solidFill>
            <a:srgbClr val="321952"/>
          </a:solidFill>
          <a:ln cap="flat" cmpd="sng" w="38100">
            <a:solidFill>
              <a:srgbClr val="32195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1" name="Google Shape;151;p25"/>
          <p:cNvSpPr txBox="1"/>
          <p:nvPr/>
        </p:nvSpPr>
        <p:spPr>
          <a:xfrm rot="5400000">
            <a:off x="-509512" y="4648875"/>
            <a:ext cx="1184850" cy="280125"/>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900">
                <a:solidFill>
                  <a:schemeClr val="dk1"/>
                </a:solidFill>
                <a:latin typeface="Barlow Condensed"/>
                <a:ea typeface="Barlow Condensed"/>
                <a:cs typeface="Barlow Condensed"/>
                <a:sym typeface="Barlow Condensed"/>
              </a:rPr>
              <a:t>SLIDESMANIA.COM</a:t>
            </a:r>
            <a:endParaRPr sz="900">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 Background image">
  <p:cSld name="CUSTOM_10">
    <p:spTree>
      <p:nvGrpSpPr>
        <p:cNvPr id="152" name="Shape 152"/>
        <p:cNvGrpSpPr/>
        <p:nvPr/>
      </p:nvGrpSpPr>
      <p:grpSpPr>
        <a:xfrm>
          <a:off x="0" y="0"/>
          <a:ext cx="0" cy="0"/>
          <a:chOff x="0" y="0"/>
          <a:chExt cx="0" cy="0"/>
        </a:xfrm>
      </p:grpSpPr>
      <p:sp>
        <p:nvSpPr>
          <p:cNvPr id="153" name="Google Shape;153;p26"/>
          <p:cNvSpPr txBox="1"/>
          <p:nvPr>
            <p:ph type="title"/>
          </p:nvPr>
        </p:nvSpPr>
        <p:spPr>
          <a:xfrm>
            <a:off x="5417531" y="1566000"/>
            <a:ext cx="3343725" cy="1782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500"/>
              <a:buNone/>
              <a:defRPr sz="4500">
                <a:solidFill>
                  <a:schemeClr val="lt1"/>
                </a:solidFill>
              </a:defRPr>
            </a:lvl1pPr>
            <a:lvl2pPr lvl="1" rtl="0" algn="r">
              <a:spcBef>
                <a:spcPts val="0"/>
              </a:spcBef>
              <a:spcAft>
                <a:spcPts val="0"/>
              </a:spcAft>
              <a:buClr>
                <a:schemeClr val="lt1"/>
              </a:buClr>
              <a:buSzPts val="11300"/>
              <a:buNone/>
              <a:defRPr sz="11300">
                <a:solidFill>
                  <a:schemeClr val="lt1"/>
                </a:solidFill>
              </a:defRPr>
            </a:lvl2pPr>
            <a:lvl3pPr lvl="2" rtl="0" algn="r">
              <a:spcBef>
                <a:spcPts val="0"/>
              </a:spcBef>
              <a:spcAft>
                <a:spcPts val="0"/>
              </a:spcAft>
              <a:buClr>
                <a:schemeClr val="lt1"/>
              </a:buClr>
              <a:buSzPts val="11300"/>
              <a:buNone/>
              <a:defRPr sz="11300">
                <a:solidFill>
                  <a:schemeClr val="lt1"/>
                </a:solidFill>
              </a:defRPr>
            </a:lvl3pPr>
            <a:lvl4pPr lvl="3" rtl="0" algn="r">
              <a:spcBef>
                <a:spcPts val="0"/>
              </a:spcBef>
              <a:spcAft>
                <a:spcPts val="0"/>
              </a:spcAft>
              <a:buClr>
                <a:schemeClr val="lt1"/>
              </a:buClr>
              <a:buSzPts val="11300"/>
              <a:buNone/>
              <a:defRPr sz="11300">
                <a:solidFill>
                  <a:schemeClr val="lt1"/>
                </a:solidFill>
              </a:defRPr>
            </a:lvl4pPr>
            <a:lvl5pPr lvl="4" rtl="0" algn="r">
              <a:spcBef>
                <a:spcPts val="0"/>
              </a:spcBef>
              <a:spcAft>
                <a:spcPts val="0"/>
              </a:spcAft>
              <a:buClr>
                <a:schemeClr val="lt1"/>
              </a:buClr>
              <a:buSzPts val="11300"/>
              <a:buNone/>
              <a:defRPr sz="11300">
                <a:solidFill>
                  <a:schemeClr val="lt1"/>
                </a:solidFill>
              </a:defRPr>
            </a:lvl5pPr>
            <a:lvl6pPr lvl="5" rtl="0" algn="r">
              <a:spcBef>
                <a:spcPts val="0"/>
              </a:spcBef>
              <a:spcAft>
                <a:spcPts val="0"/>
              </a:spcAft>
              <a:buClr>
                <a:schemeClr val="lt1"/>
              </a:buClr>
              <a:buSzPts val="11300"/>
              <a:buNone/>
              <a:defRPr sz="11300">
                <a:solidFill>
                  <a:schemeClr val="lt1"/>
                </a:solidFill>
              </a:defRPr>
            </a:lvl6pPr>
            <a:lvl7pPr lvl="6" rtl="0" algn="r">
              <a:spcBef>
                <a:spcPts val="0"/>
              </a:spcBef>
              <a:spcAft>
                <a:spcPts val="0"/>
              </a:spcAft>
              <a:buClr>
                <a:schemeClr val="lt1"/>
              </a:buClr>
              <a:buSzPts val="11300"/>
              <a:buNone/>
              <a:defRPr sz="11300">
                <a:solidFill>
                  <a:schemeClr val="lt1"/>
                </a:solidFill>
              </a:defRPr>
            </a:lvl7pPr>
            <a:lvl8pPr lvl="7" rtl="0" algn="r">
              <a:spcBef>
                <a:spcPts val="0"/>
              </a:spcBef>
              <a:spcAft>
                <a:spcPts val="0"/>
              </a:spcAft>
              <a:buClr>
                <a:schemeClr val="lt1"/>
              </a:buClr>
              <a:buSzPts val="11300"/>
              <a:buNone/>
              <a:defRPr sz="11300">
                <a:solidFill>
                  <a:schemeClr val="lt1"/>
                </a:solidFill>
              </a:defRPr>
            </a:lvl8pPr>
            <a:lvl9pPr lvl="8" rtl="0" algn="r">
              <a:spcBef>
                <a:spcPts val="0"/>
              </a:spcBef>
              <a:spcAft>
                <a:spcPts val="0"/>
              </a:spcAft>
              <a:buClr>
                <a:schemeClr val="lt1"/>
              </a:buClr>
              <a:buSzPts val="11300"/>
              <a:buNone/>
              <a:defRPr sz="11300">
                <a:solidFill>
                  <a:schemeClr val="lt1"/>
                </a:solidFill>
              </a:defRPr>
            </a:lvl9pPr>
          </a:lstStyle>
          <a:p/>
        </p:txBody>
      </p:sp>
      <p:sp>
        <p:nvSpPr>
          <p:cNvPr id="154" name="Google Shape;154;p26"/>
          <p:cNvSpPr/>
          <p:nvPr/>
        </p:nvSpPr>
        <p:spPr>
          <a:xfrm>
            <a:off x="284344" y="99900"/>
            <a:ext cx="7324425" cy="4892625"/>
          </a:xfrm>
          <a:prstGeom prst="rect">
            <a:avLst/>
          </a:prstGeom>
          <a:no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Percentages">
  <p:cSld name="CUSTOM_11">
    <p:spTree>
      <p:nvGrpSpPr>
        <p:cNvPr id="155" name="Shape 155"/>
        <p:cNvGrpSpPr/>
        <p:nvPr/>
      </p:nvGrpSpPr>
      <p:grpSpPr>
        <a:xfrm>
          <a:off x="0" y="0"/>
          <a:ext cx="0" cy="0"/>
          <a:chOff x="0" y="0"/>
          <a:chExt cx="0" cy="0"/>
        </a:xfrm>
      </p:grpSpPr>
      <p:sp>
        <p:nvSpPr>
          <p:cNvPr id="156" name="Google Shape;156;p27"/>
          <p:cNvSpPr/>
          <p:nvPr/>
        </p:nvSpPr>
        <p:spPr>
          <a:xfrm>
            <a:off x="-225" y="1635581"/>
            <a:ext cx="9144000" cy="1773225"/>
          </a:xfrm>
          <a:prstGeom prst="rect">
            <a:avLst/>
          </a:prstGeom>
          <a:solidFill>
            <a:srgbClr val="CAAEED">
              <a:alpha val="40220"/>
            </a:srgbClr>
          </a:solidFill>
          <a:ln cap="flat" cmpd="sng" w="38100">
            <a:solidFill>
              <a:srgbClr val="CAAEED"/>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57" name="Google Shape;157;p27"/>
          <p:cNvSpPr txBox="1"/>
          <p:nvPr>
            <p:ph hasCustomPrompt="1" type="title"/>
          </p:nvPr>
        </p:nvSpPr>
        <p:spPr>
          <a:xfrm>
            <a:off x="536269" y="1783613"/>
            <a:ext cx="2211300" cy="89145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a:r>
              <a:t>xx%</a:t>
            </a:r>
          </a:p>
        </p:txBody>
      </p:sp>
      <p:sp>
        <p:nvSpPr>
          <p:cNvPr id="158" name="Google Shape;158;p27"/>
          <p:cNvSpPr txBox="1"/>
          <p:nvPr>
            <p:ph idx="2" type="title"/>
          </p:nvPr>
        </p:nvSpPr>
        <p:spPr>
          <a:xfrm>
            <a:off x="1012050" y="309713"/>
            <a:ext cx="7812450" cy="693900"/>
          </a:xfrm>
          <a:prstGeom prst="rect">
            <a:avLst/>
          </a:prstGeom>
        </p:spPr>
        <p:txBody>
          <a:bodyPr anchorCtr="0" anchor="ctr" bIns="91425" lIns="91425" spcFirstLastPara="1" rIns="91425" wrap="square" tIns="91425">
            <a:noAutofit/>
          </a:bodyPr>
          <a:lstStyle>
            <a:lvl1pPr indent="0" lvl="0" marL="0" marR="0" rtl="0">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2pPr>
            <a:lvl3pPr lvl="2" rtl="0">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3pPr>
            <a:lvl4pPr lvl="3" rtl="0">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4pPr>
            <a:lvl5pPr lvl="4" rtl="0">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5pPr>
            <a:lvl6pPr lvl="5" rtl="0">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6pPr>
            <a:lvl7pPr lvl="6" rtl="0">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7pPr>
            <a:lvl8pPr lvl="7" rtl="0">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8pPr>
            <a:lvl9pPr lvl="8" rtl="0">
              <a:spcBef>
                <a:spcPts val="0"/>
              </a:spcBef>
              <a:spcAft>
                <a:spcPts val="0"/>
              </a:spcAft>
              <a:buClr>
                <a:schemeClr val="dk1"/>
              </a:buClr>
              <a:buSzPts val="3000"/>
              <a:buFont typeface="Griffy"/>
              <a:buNone/>
              <a:defRPr sz="3000">
                <a:solidFill>
                  <a:schemeClr val="dk1"/>
                </a:solidFill>
                <a:latin typeface="Griffy"/>
                <a:ea typeface="Griffy"/>
                <a:cs typeface="Griffy"/>
                <a:sym typeface="Griffy"/>
              </a:defRPr>
            </a:lvl9pPr>
          </a:lstStyle>
          <a:p/>
        </p:txBody>
      </p:sp>
      <p:sp>
        <p:nvSpPr>
          <p:cNvPr id="159" name="Google Shape;159;p27"/>
          <p:cNvSpPr txBox="1"/>
          <p:nvPr>
            <p:ph hasCustomPrompt="1" idx="3" type="title"/>
          </p:nvPr>
        </p:nvSpPr>
        <p:spPr>
          <a:xfrm>
            <a:off x="3387252" y="1783613"/>
            <a:ext cx="2211300" cy="89145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a:r>
              <a:t>xx%</a:t>
            </a:r>
          </a:p>
        </p:txBody>
      </p:sp>
      <p:sp>
        <p:nvSpPr>
          <p:cNvPr id="160" name="Google Shape;160;p27"/>
          <p:cNvSpPr txBox="1"/>
          <p:nvPr>
            <p:ph hasCustomPrompt="1" idx="4" type="title"/>
          </p:nvPr>
        </p:nvSpPr>
        <p:spPr>
          <a:xfrm>
            <a:off x="6361090" y="1783613"/>
            <a:ext cx="2211300" cy="89145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300"/>
              <a:buNone/>
              <a:defRPr sz="5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a:r>
              <a:t>xx%</a:t>
            </a:r>
          </a:p>
        </p:txBody>
      </p:sp>
      <p:sp>
        <p:nvSpPr>
          <p:cNvPr id="161" name="Google Shape;161;p27"/>
          <p:cNvSpPr txBox="1"/>
          <p:nvPr>
            <p:ph idx="1" type="body"/>
          </p:nvPr>
        </p:nvSpPr>
        <p:spPr>
          <a:xfrm>
            <a:off x="6361085" y="2714794"/>
            <a:ext cx="2211300" cy="693900"/>
          </a:xfrm>
          <a:prstGeom prst="rect">
            <a:avLst/>
          </a:prstGeom>
        </p:spPr>
        <p:txBody>
          <a:bodyPr anchorCtr="0" anchor="t" bIns="91425" lIns="91425" spcFirstLastPara="1" rIns="91425" wrap="square" tIns="91425">
            <a:noAutofit/>
          </a:bodyPr>
          <a:lstStyle>
            <a:lvl1pPr indent="-336550" lvl="0" marL="457200" algn="ctr">
              <a:lnSpc>
                <a:spcPct val="100000"/>
              </a:lnSpc>
              <a:spcBef>
                <a:spcPts val="0"/>
              </a:spcBef>
              <a:spcAft>
                <a:spcPts val="0"/>
              </a:spcAft>
              <a:buSzPts val="1700"/>
              <a:buChar char="●"/>
              <a:defRPr sz="1700"/>
            </a:lvl1pPr>
            <a:lvl2pPr indent="-336550" lvl="1" marL="914400" algn="ctr">
              <a:lnSpc>
                <a:spcPct val="100000"/>
              </a:lnSpc>
              <a:spcBef>
                <a:spcPts val="0"/>
              </a:spcBef>
              <a:spcAft>
                <a:spcPts val="0"/>
              </a:spcAft>
              <a:buSzPts val="1700"/>
              <a:buChar char="○"/>
              <a:defRPr sz="1700"/>
            </a:lvl2pPr>
            <a:lvl3pPr indent="-336550" lvl="2" marL="1371600" algn="ctr">
              <a:lnSpc>
                <a:spcPct val="100000"/>
              </a:lnSpc>
              <a:spcBef>
                <a:spcPts val="0"/>
              </a:spcBef>
              <a:spcAft>
                <a:spcPts val="0"/>
              </a:spcAft>
              <a:buSzPts val="1700"/>
              <a:buChar char="■"/>
              <a:defRPr sz="1700"/>
            </a:lvl3pPr>
            <a:lvl4pPr indent="-336550" lvl="3" marL="1828800" algn="ctr">
              <a:lnSpc>
                <a:spcPct val="100000"/>
              </a:lnSpc>
              <a:spcBef>
                <a:spcPts val="0"/>
              </a:spcBef>
              <a:spcAft>
                <a:spcPts val="0"/>
              </a:spcAft>
              <a:buSzPts val="1700"/>
              <a:buChar char="●"/>
              <a:defRPr sz="1700"/>
            </a:lvl4pPr>
            <a:lvl5pPr indent="-336550" lvl="4" marL="2286000" algn="ctr">
              <a:lnSpc>
                <a:spcPct val="100000"/>
              </a:lnSpc>
              <a:spcBef>
                <a:spcPts val="0"/>
              </a:spcBef>
              <a:spcAft>
                <a:spcPts val="0"/>
              </a:spcAft>
              <a:buSzPts val="1700"/>
              <a:buChar char="○"/>
              <a:defRPr sz="1700"/>
            </a:lvl5pPr>
            <a:lvl6pPr indent="-336550" lvl="5" marL="2743200" algn="ctr">
              <a:lnSpc>
                <a:spcPct val="100000"/>
              </a:lnSpc>
              <a:spcBef>
                <a:spcPts val="0"/>
              </a:spcBef>
              <a:spcAft>
                <a:spcPts val="0"/>
              </a:spcAft>
              <a:buSzPts val="1700"/>
              <a:buChar char="■"/>
              <a:defRPr sz="1700"/>
            </a:lvl6pPr>
            <a:lvl7pPr indent="-336550" lvl="6" marL="3200400" algn="ctr">
              <a:lnSpc>
                <a:spcPct val="100000"/>
              </a:lnSpc>
              <a:spcBef>
                <a:spcPts val="0"/>
              </a:spcBef>
              <a:spcAft>
                <a:spcPts val="0"/>
              </a:spcAft>
              <a:buSzPts val="1700"/>
              <a:buChar char="●"/>
              <a:defRPr sz="1700"/>
            </a:lvl7pPr>
            <a:lvl8pPr indent="-336550" lvl="7" marL="3657600" algn="ctr">
              <a:lnSpc>
                <a:spcPct val="100000"/>
              </a:lnSpc>
              <a:spcBef>
                <a:spcPts val="0"/>
              </a:spcBef>
              <a:spcAft>
                <a:spcPts val="0"/>
              </a:spcAft>
              <a:buSzPts val="1700"/>
              <a:buChar char="○"/>
              <a:defRPr sz="1700"/>
            </a:lvl8pPr>
            <a:lvl9pPr indent="-336550" lvl="8" marL="4114800" algn="ctr">
              <a:lnSpc>
                <a:spcPct val="100000"/>
              </a:lnSpc>
              <a:spcBef>
                <a:spcPts val="0"/>
              </a:spcBef>
              <a:spcAft>
                <a:spcPts val="0"/>
              </a:spcAft>
              <a:buSzPts val="1700"/>
              <a:buChar char="■"/>
              <a:defRPr sz="1700"/>
            </a:lvl9pPr>
          </a:lstStyle>
          <a:p/>
        </p:txBody>
      </p:sp>
      <p:sp>
        <p:nvSpPr>
          <p:cNvPr id="162" name="Google Shape;162;p27"/>
          <p:cNvSpPr txBox="1"/>
          <p:nvPr>
            <p:ph idx="5" type="body"/>
          </p:nvPr>
        </p:nvSpPr>
        <p:spPr>
          <a:xfrm>
            <a:off x="3387259" y="2706431"/>
            <a:ext cx="2211300" cy="693900"/>
          </a:xfrm>
          <a:prstGeom prst="rect">
            <a:avLst/>
          </a:prstGeom>
        </p:spPr>
        <p:txBody>
          <a:bodyPr anchorCtr="0" anchor="t" bIns="91425" lIns="91425" spcFirstLastPara="1" rIns="91425" wrap="square" tIns="91425">
            <a:noAutofit/>
          </a:bodyPr>
          <a:lstStyle>
            <a:lvl1pPr indent="-336550" lvl="0" marL="457200" rtl="0" algn="ctr">
              <a:lnSpc>
                <a:spcPct val="100000"/>
              </a:lnSpc>
              <a:spcBef>
                <a:spcPts val="0"/>
              </a:spcBef>
              <a:spcAft>
                <a:spcPts val="0"/>
              </a:spcAft>
              <a:buSzPts val="1700"/>
              <a:buChar char="●"/>
              <a:defRPr sz="1700"/>
            </a:lvl1pPr>
            <a:lvl2pPr indent="-336550" lvl="1" marL="914400" rtl="0" algn="ctr">
              <a:lnSpc>
                <a:spcPct val="100000"/>
              </a:lnSpc>
              <a:spcBef>
                <a:spcPts val="0"/>
              </a:spcBef>
              <a:spcAft>
                <a:spcPts val="0"/>
              </a:spcAft>
              <a:buSzPts val="1700"/>
              <a:buChar char="○"/>
              <a:defRPr sz="1700"/>
            </a:lvl2pPr>
            <a:lvl3pPr indent="-336550" lvl="2" marL="1371600" rtl="0" algn="ctr">
              <a:lnSpc>
                <a:spcPct val="100000"/>
              </a:lnSpc>
              <a:spcBef>
                <a:spcPts val="0"/>
              </a:spcBef>
              <a:spcAft>
                <a:spcPts val="0"/>
              </a:spcAft>
              <a:buSzPts val="1700"/>
              <a:buChar char="■"/>
              <a:defRPr sz="1700"/>
            </a:lvl3pPr>
            <a:lvl4pPr indent="-336550" lvl="3" marL="1828800" rtl="0" algn="ctr">
              <a:lnSpc>
                <a:spcPct val="100000"/>
              </a:lnSpc>
              <a:spcBef>
                <a:spcPts val="0"/>
              </a:spcBef>
              <a:spcAft>
                <a:spcPts val="0"/>
              </a:spcAft>
              <a:buSzPts val="1700"/>
              <a:buChar char="●"/>
              <a:defRPr sz="1700"/>
            </a:lvl4pPr>
            <a:lvl5pPr indent="-336550" lvl="4" marL="2286000" rtl="0" algn="ctr">
              <a:lnSpc>
                <a:spcPct val="100000"/>
              </a:lnSpc>
              <a:spcBef>
                <a:spcPts val="0"/>
              </a:spcBef>
              <a:spcAft>
                <a:spcPts val="0"/>
              </a:spcAft>
              <a:buSzPts val="1700"/>
              <a:buChar char="○"/>
              <a:defRPr sz="1700"/>
            </a:lvl5pPr>
            <a:lvl6pPr indent="-336550" lvl="5" marL="2743200" rtl="0" algn="ctr">
              <a:lnSpc>
                <a:spcPct val="100000"/>
              </a:lnSpc>
              <a:spcBef>
                <a:spcPts val="0"/>
              </a:spcBef>
              <a:spcAft>
                <a:spcPts val="0"/>
              </a:spcAft>
              <a:buSzPts val="1700"/>
              <a:buChar char="■"/>
              <a:defRPr sz="1700"/>
            </a:lvl6pPr>
            <a:lvl7pPr indent="-336550" lvl="6" marL="3200400" rtl="0" algn="ctr">
              <a:lnSpc>
                <a:spcPct val="100000"/>
              </a:lnSpc>
              <a:spcBef>
                <a:spcPts val="0"/>
              </a:spcBef>
              <a:spcAft>
                <a:spcPts val="0"/>
              </a:spcAft>
              <a:buSzPts val="1700"/>
              <a:buChar char="●"/>
              <a:defRPr sz="1700"/>
            </a:lvl7pPr>
            <a:lvl8pPr indent="-336550" lvl="7" marL="3657600" rtl="0" algn="ctr">
              <a:lnSpc>
                <a:spcPct val="100000"/>
              </a:lnSpc>
              <a:spcBef>
                <a:spcPts val="0"/>
              </a:spcBef>
              <a:spcAft>
                <a:spcPts val="0"/>
              </a:spcAft>
              <a:buSzPts val="1700"/>
              <a:buChar char="○"/>
              <a:defRPr sz="1700"/>
            </a:lvl8pPr>
            <a:lvl9pPr indent="-336550" lvl="8" marL="4114800" rtl="0" algn="ctr">
              <a:lnSpc>
                <a:spcPct val="100000"/>
              </a:lnSpc>
              <a:spcBef>
                <a:spcPts val="0"/>
              </a:spcBef>
              <a:spcAft>
                <a:spcPts val="0"/>
              </a:spcAft>
              <a:buSzPts val="1700"/>
              <a:buChar char="■"/>
              <a:defRPr sz="1700"/>
            </a:lvl9pPr>
          </a:lstStyle>
          <a:p/>
        </p:txBody>
      </p:sp>
      <p:sp>
        <p:nvSpPr>
          <p:cNvPr id="163" name="Google Shape;163;p27"/>
          <p:cNvSpPr txBox="1"/>
          <p:nvPr>
            <p:ph idx="6" type="body"/>
          </p:nvPr>
        </p:nvSpPr>
        <p:spPr>
          <a:xfrm>
            <a:off x="536269" y="2706431"/>
            <a:ext cx="2211300" cy="693900"/>
          </a:xfrm>
          <a:prstGeom prst="rect">
            <a:avLst/>
          </a:prstGeom>
        </p:spPr>
        <p:txBody>
          <a:bodyPr anchorCtr="0" anchor="t" bIns="91425" lIns="91425" spcFirstLastPara="1" rIns="91425" wrap="square" tIns="91425">
            <a:noAutofit/>
          </a:bodyPr>
          <a:lstStyle>
            <a:lvl1pPr indent="-336550" lvl="0" marL="457200" rtl="0" algn="ctr">
              <a:lnSpc>
                <a:spcPct val="100000"/>
              </a:lnSpc>
              <a:spcBef>
                <a:spcPts val="0"/>
              </a:spcBef>
              <a:spcAft>
                <a:spcPts val="0"/>
              </a:spcAft>
              <a:buSzPts val="1700"/>
              <a:buChar char="●"/>
              <a:defRPr sz="1700"/>
            </a:lvl1pPr>
            <a:lvl2pPr indent="-336550" lvl="1" marL="914400" rtl="0" algn="ctr">
              <a:lnSpc>
                <a:spcPct val="100000"/>
              </a:lnSpc>
              <a:spcBef>
                <a:spcPts val="0"/>
              </a:spcBef>
              <a:spcAft>
                <a:spcPts val="0"/>
              </a:spcAft>
              <a:buSzPts val="1700"/>
              <a:buChar char="○"/>
              <a:defRPr sz="1700"/>
            </a:lvl2pPr>
            <a:lvl3pPr indent="-336550" lvl="2" marL="1371600" rtl="0" algn="ctr">
              <a:lnSpc>
                <a:spcPct val="100000"/>
              </a:lnSpc>
              <a:spcBef>
                <a:spcPts val="0"/>
              </a:spcBef>
              <a:spcAft>
                <a:spcPts val="0"/>
              </a:spcAft>
              <a:buSzPts val="1700"/>
              <a:buChar char="■"/>
              <a:defRPr sz="1700"/>
            </a:lvl3pPr>
            <a:lvl4pPr indent="-336550" lvl="3" marL="1828800" rtl="0" algn="ctr">
              <a:lnSpc>
                <a:spcPct val="100000"/>
              </a:lnSpc>
              <a:spcBef>
                <a:spcPts val="0"/>
              </a:spcBef>
              <a:spcAft>
                <a:spcPts val="0"/>
              </a:spcAft>
              <a:buSzPts val="1700"/>
              <a:buChar char="●"/>
              <a:defRPr sz="1700"/>
            </a:lvl4pPr>
            <a:lvl5pPr indent="-336550" lvl="4" marL="2286000" rtl="0" algn="ctr">
              <a:lnSpc>
                <a:spcPct val="100000"/>
              </a:lnSpc>
              <a:spcBef>
                <a:spcPts val="0"/>
              </a:spcBef>
              <a:spcAft>
                <a:spcPts val="0"/>
              </a:spcAft>
              <a:buSzPts val="1700"/>
              <a:buChar char="○"/>
              <a:defRPr sz="1700"/>
            </a:lvl5pPr>
            <a:lvl6pPr indent="-336550" lvl="5" marL="2743200" rtl="0" algn="ctr">
              <a:lnSpc>
                <a:spcPct val="100000"/>
              </a:lnSpc>
              <a:spcBef>
                <a:spcPts val="0"/>
              </a:spcBef>
              <a:spcAft>
                <a:spcPts val="0"/>
              </a:spcAft>
              <a:buSzPts val="1700"/>
              <a:buChar char="■"/>
              <a:defRPr sz="1700"/>
            </a:lvl6pPr>
            <a:lvl7pPr indent="-336550" lvl="6" marL="3200400" rtl="0" algn="ctr">
              <a:lnSpc>
                <a:spcPct val="100000"/>
              </a:lnSpc>
              <a:spcBef>
                <a:spcPts val="0"/>
              </a:spcBef>
              <a:spcAft>
                <a:spcPts val="0"/>
              </a:spcAft>
              <a:buSzPts val="1700"/>
              <a:buChar char="●"/>
              <a:defRPr sz="1700"/>
            </a:lvl7pPr>
            <a:lvl8pPr indent="-336550" lvl="7" marL="3657600" rtl="0" algn="ctr">
              <a:lnSpc>
                <a:spcPct val="100000"/>
              </a:lnSpc>
              <a:spcBef>
                <a:spcPts val="0"/>
              </a:spcBef>
              <a:spcAft>
                <a:spcPts val="0"/>
              </a:spcAft>
              <a:buSzPts val="1700"/>
              <a:buChar char="○"/>
              <a:defRPr sz="1700"/>
            </a:lvl8pPr>
            <a:lvl9pPr indent="-336550" lvl="8" marL="4114800" rtl="0" algn="ctr">
              <a:lnSpc>
                <a:spcPct val="100000"/>
              </a:lnSpc>
              <a:spcBef>
                <a:spcPts val="0"/>
              </a:spcBef>
              <a:spcAft>
                <a:spcPts val="0"/>
              </a:spcAft>
              <a:buSzPts val="1700"/>
              <a:buChar char="■"/>
              <a:defRPr sz="1700"/>
            </a:lvl9pPr>
          </a:lstStyle>
          <a:p/>
        </p:txBody>
      </p:sp>
      <p:sp>
        <p:nvSpPr>
          <p:cNvPr id="164" name="Google Shape;164;p27"/>
          <p:cNvSpPr/>
          <p:nvPr/>
        </p:nvSpPr>
        <p:spPr>
          <a:xfrm>
            <a:off x="341100" y="309713"/>
            <a:ext cx="670950" cy="670950"/>
          </a:xfrm>
          <a:prstGeom prst="rect">
            <a:avLst/>
          </a:prstGeom>
          <a:solidFill>
            <a:srgbClr val="FA2B8A"/>
          </a:solid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5" name="Google Shape;165;p27"/>
          <p:cNvSpPr/>
          <p:nvPr/>
        </p:nvSpPr>
        <p:spPr>
          <a:xfrm>
            <a:off x="-225" y="4567500"/>
            <a:ext cx="9144000" cy="576000"/>
          </a:xfrm>
          <a:prstGeom prst="rect">
            <a:avLst/>
          </a:prstGeom>
          <a:solidFill>
            <a:srgbClr val="321952"/>
          </a:solidFill>
          <a:ln cap="flat" cmpd="sng" w="38100">
            <a:solidFill>
              <a:srgbClr val="32195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6" name="Google Shape;166;p27"/>
          <p:cNvSpPr txBox="1"/>
          <p:nvPr/>
        </p:nvSpPr>
        <p:spPr>
          <a:xfrm rot="5400000">
            <a:off x="-509512" y="4648875"/>
            <a:ext cx="1184850" cy="280125"/>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900">
                <a:solidFill>
                  <a:schemeClr val="dk1"/>
                </a:solidFill>
                <a:latin typeface="Barlow Condensed"/>
                <a:ea typeface="Barlow Condensed"/>
                <a:cs typeface="Barlow Condensed"/>
                <a:sym typeface="Barlow Condensed"/>
              </a:rPr>
              <a:t>SLIDESMANIA.COM</a:t>
            </a:r>
            <a:endParaRPr sz="900">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Six columns">
  <p:cSld name="CUSTOM_12">
    <p:spTree>
      <p:nvGrpSpPr>
        <p:cNvPr id="167" name="Shape 167"/>
        <p:cNvGrpSpPr/>
        <p:nvPr/>
      </p:nvGrpSpPr>
      <p:grpSpPr>
        <a:xfrm>
          <a:off x="0" y="0"/>
          <a:ext cx="0" cy="0"/>
          <a:chOff x="0" y="0"/>
          <a:chExt cx="0" cy="0"/>
        </a:xfrm>
      </p:grpSpPr>
      <p:sp>
        <p:nvSpPr>
          <p:cNvPr id="168" name="Google Shape;168;p28"/>
          <p:cNvSpPr/>
          <p:nvPr/>
        </p:nvSpPr>
        <p:spPr>
          <a:xfrm>
            <a:off x="0" y="113"/>
            <a:ext cx="6024375" cy="5143500"/>
          </a:xfrm>
          <a:prstGeom prst="rect">
            <a:avLst/>
          </a:prstGeom>
          <a:solidFill>
            <a:srgbClr val="CAAEED">
              <a:alpha val="40220"/>
            </a:srgbClr>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69" name="Google Shape;169;p28"/>
          <p:cNvSpPr/>
          <p:nvPr/>
        </p:nvSpPr>
        <p:spPr>
          <a:xfrm>
            <a:off x="674906" y="625181"/>
            <a:ext cx="8138700" cy="4178925"/>
          </a:xfrm>
          <a:prstGeom prst="rect">
            <a:avLst/>
          </a:prstGeom>
          <a:no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70" name="Google Shape;170;p28"/>
          <p:cNvSpPr/>
          <p:nvPr/>
        </p:nvSpPr>
        <p:spPr>
          <a:xfrm>
            <a:off x="341100" y="309713"/>
            <a:ext cx="670950" cy="670950"/>
          </a:xfrm>
          <a:prstGeom prst="rect">
            <a:avLst/>
          </a:prstGeom>
          <a:solidFill>
            <a:srgbClr val="FA2B8A"/>
          </a:solid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1" name="Google Shape;171;p28"/>
          <p:cNvSpPr txBox="1"/>
          <p:nvPr>
            <p:ph idx="1" type="subTitle"/>
          </p:nvPr>
        </p:nvSpPr>
        <p:spPr>
          <a:xfrm>
            <a:off x="947063" y="1636913"/>
            <a:ext cx="2262150"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172" name="Google Shape;172;p28"/>
          <p:cNvSpPr txBox="1"/>
          <p:nvPr>
            <p:ph idx="2" type="subTitle"/>
          </p:nvPr>
        </p:nvSpPr>
        <p:spPr>
          <a:xfrm>
            <a:off x="947063" y="3029456"/>
            <a:ext cx="2262150"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173" name="Google Shape;173;p28"/>
          <p:cNvSpPr txBox="1"/>
          <p:nvPr>
            <p:ph idx="3" type="subTitle"/>
          </p:nvPr>
        </p:nvSpPr>
        <p:spPr>
          <a:xfrm>
            <a:off x="6279309" y="1643948"/>
            <a:ext cx="2262150"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174" name="Google Shape;174;p28"/>
          <p:cNvSpPr txBox="1"/>
          <p:nvPr>
            <p:ph idx="4" type="subTitle"/>
          </p:nvPr>
        </p:nvSpPr>
        <p:spPr>
          <a:xfrm>
            <a:off x="3627588" y="1649925"/>
            <a:ext cx="2262150"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175" name="Google Shape;175;p28"/>
          <p:cNvSpPr txBox="1"/>
          <p:nvPr>
            <p:ph idx="5" type="subTitle"/>
          </p:nvPr>
        </p:nvSpPr>
        <p:spPr>
          <a:xfrm>
            <a:off x="3627588" y="3029456"/>
            <a:ext cx="2262150"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176" name="Google Shape;176;p28"/>
          <p:cNvSpPr txBox="1"/>
          <p:nvPr>
            <p:ph idx="6" type="subTitle"/>
          </p:nvPr>
        </p:nvSpPr>
        <p:spPr>
          <a:xfrm>
            <a:off x="6279309" y="3015548"/>
            <a:ext cx="2262150" cy="455175"/>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b="1" sz="1500"/>
            </a:lvl1pPr>
            <a:lvl2pPr lvl="1" rtl="0">
              <a:spcBef>
                <a:spcPts val="1600"/>
              </a:spcBef>
              <a:spcAft>
                <a:spcPts val="0"/>
              </a:spcAft>
              <a:buSzPts val="1500"/>
              <a:buNone/>
              <a:defRPr b="1" sz="1500"/>
            </a:lvl2pPr>
            <a:lvl3pPr lvl="2" rtl="0">
              <a:spcBef>
                <a:spcPts val="1600"/>
              </a:spcBef>
              <a:spcAft>
                <a:spcPts val="0"/>
              </a:spcAft>
              <a:buSzPts val="1500"/>
              <a:buNone/>
              <a:defRPr b="1" sz="1500"/>
            </a:lvl3pPr>
            <a:lvl4pPr lvl="3" rtl="0">
              <a:spcBef>
                <a:spcPts val="1600"/>
              </a:spcBef>
              <a:spcAft>
                <a:spcPts val="0"/>
              </a:spcAft>
              <a:buSzPts val="1500"/>
              <a:buNone/>
              <a:defRPr b="1" sz="1500"/>
            </a:lvl4pPr>
            <a:lvl5pPr lvl="4" rtl="0">
              <a:spcBef>
                <a:spcPts val="1600"/>
              </a:spcBef>
              <a:spcAft>
                <a:spcPts val="0"/>
              </a:spcAft>
              <a:buSzPts val="1500"/>
              <a:buNone/>
              <a:defRPr b="1" sz="1500"/>
            </a:lvl5pPr>
            <a:lvl6pPr lvl="5" rtl="0">
              <a:spcBef>
                <a:spcPts val="1600"/>
              </a:spcBef>
              <a:spcAft>
                <a:spcPts val="0"/>
              </a:spcAft>
              <a:buSzPts val="1500"/>
              <a:buNone/>
              <a:defRPr b="1" sz="1500"/>
            </a:lvl6pPr>
            <a:lvl7pPr lvl="6" rtl="0">
              <a:spcBef>
                <a:spcPts val="1600"/>
              </a:spcBef>
              <a:spcAft>
                <a:spcPts val="0"/>
              </a:spcAft>
              <a:buSzPts val="1500"/>
              <a:buNone/>
              <a:defRPr b="1" sz="1500"/>
            </a:lvl7pPr>
            <a:lvl8pPr lvl="7" rtl="0">
              <a:spcBef>
                <a:spcPts val="1600"/>
              </a:spcBef>
              <a:spcAft>
                <a:spcPts val="0"/>
              </a:spcAft>
              <a:buSzPts val="1500"/>
              <a:buNone/>
              <a:defRPr b="1" sz="1500"/>
            </a:lvl8pPr>
            <a:lvl9pPr lvl="8" rtl="0">
              <a:spcBef>
                <a:spcPts val="1600"/>
              </a:spcBef>
              <a:spcAft>
                <a:spcPts val="1600"/>
              </a:spcAft>
              <a:buSzPts val="1500"/>
              <a:buNone/>
              <a:defRPr b="1" sz="1500"/>
            </a:lvl9pPr>
          </a:lstStyle>
          <a:p/>
        </p:txBody>
      </p:sp>
      <p:sp>
        <p:nvSpPr>
          <p:cNvPr id="177" name="Google Shape;177;p28"/>
          <p:cNvSpPr txBox="1"/>
          <p:nvPr>
            <p:ph type="title"/>
          </p:nvPr>
        </p:nvSpPr>
        <p:spPr>
          <a:xfrm>
            <a:off x="1012050" y="673631"/>
            <a:ext cx="7712100" cy="572625"/>
          </a:xfrm>
          <a:prstGeom prst="rect">
            <a:avLst/>
          </a:prstGeom>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178" name="Google Shape;178;p28"/>
          <p:cNvSpPr txBox="1"/>
          <p:nvPr>
            <p:ph idx="7" type="body"/>
          </p:nvPr>
        </p:nvSpPr>
        <p:spPr>
          <a:xfrm>
            <a:off x="3627588" y="1956563"/>
            <a:ext cx="2262150" cy="625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79" name="Google Shape;179;p28"/>
          <p:cNvSpPr txBox="1"/>
          <p:nvPr>
            <p:ph idx="8" type="body"/>
          </p:nvPr>
        </p:nvSpPr>
        <p:spPr>
          <a:xfrm>
            <a:off x="6279309" y="3328163"/>
            <a:ext cx="226215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0" name="Google Shape;180;p28"/>
          <p:cNvSpPr txBox="1"/>
          <p:nvPr>
            <p:ph idx="9" type="body"/>
          </p:nvPr>
        </p:nvSpPr>
        <p:spPr>
          <a:xfrm>
            <a:off x="3627588" y="3328163"/>
            <a:ext cx="226215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1" name="Google Shape;181;p28"/>
          <p:cNvSpPr txBox="1"/>
          <p:nvPr>
            <p:ph idx="13" type="body"/>
          </p:nvPr>
        </p:nvSpPr>
        <p:spPr>
          <a:xfrm>
            <a:off x="947063" y="1956563"/>
            <a:ext cx="226215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2" name="Google Shape;182;p28"/>
          <p:cNvSpPr txBox="1"/>
          <p:nvPr>
            <p:ph idx="14" type="body"/>
          </p:nvPr>
        </p:nvSpPr>
        <p:spPr>
          <a:xfrm>
            <a:off x="6279309" y="1956563"/>
            <a:ext cx="226215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3" name="Google Shape;183;p28"/>
          <p:cNvSpPr txBox="1"/>
          <p:nvPr>
            <p:ph idx="15" type="body"/>
          </p:nvPr>
        </p:nvSpPr>
        <p:spPr>
          <a:xfrm>
            <a:off x="947063" y="3328163"/>
            <a:ext cx="2262150" cy="625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84" name="Google Shape;184;p28"/>
          <p:cNvSpPr txBox="1"/>
          <p:nvPr/>
        </p:nvSpPr>
        <p:spPr>
          <a:xfrm rot="5400000">
            <a:off x="-509512" y="4648875"/>
            <a:ext cx="1184850" cy="280125"/>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900">
                <a:solidFill>
                  <a:schemeClr val="dk1"/>
                </a:solidFill>
                <a:latin typeface="Barlow Condensed"/>
                <a:ea typeface="Barlow Condensed"/>
                <a:cs typeface="Barlow Condensed"/>
                <a:sym typeface="Barlow Condensed"/>
              </a:rPr>
              <a:t>SLIDESMANIA.COM</a:t>
            </a:r>
            <a:endParaRPr sz="900">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4 Map">
  <p:cSld name="CUSTOM_13">
    <p:spTree>
      <p:nvGrpSpPr>
        <p:cNvPr id="185" name="Shape 185"/>
        <p:cNvGrpSpPr/>
        <p:nvPr/>
      </p:nvGrpSpPr>
      <p:grpSpPr>
        <a:xfrm>
          <a:off x="0" y="0"/>
          <a:ext cx="0" cy="0"/>
          <a:chOff x="0" y="0"/>
          <a:chExt cx="0" cy="0"/>
        </a:xfrm>
      </p:grpSpPr>
      <p:sp>
        <p:nvSpPr>
          <p:cNvPr id="186" name="Google Shape;186;p29"/>
          <p:cNvSpPr/>
          <p:nvPr/>
        </p:nvSpPr>
        <p:spPr>
          <a:xfrm>
            <a:off x="-225" y="1064081"/>
            <a:ext cx="9144000" cy="3414150"/>
          </a:xfrm>
          <a:prstGeom prst="rect">
            <a:avLst/>
          </a:prstGeom>
          <a:solidFill>
            <a:srgbClr val="CAAEED">
              <a:alpha val="40220"/>
            </a:srgbClr>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87" name="Google Shape;187;p29"/>
          <p:cNvSpPr txBox="1"/>
          <p:nvPr>
            <p:ph type="title"/>
          </p:nvPr>
        </p:nvSpPr>
        <p:spPr>
          <a:xfrm>
            <a:off x="1012050" y="309806"/>
            <a:ext cx="7820100" cy="670950"/>
          </a:xfrm>
          <a:prstGeom prst="rect">
            <a:avLst/>
          </a:prstGeom>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188" name="Google Shape;188;p29"/>
          <p:cNvSpPr/>
          <p:nvPr/>
        </p:nvSpPr>
        <p:spPr>
          <a:xfrm>
            <a:off x="341100" y="309713"/>
            <a:ext cx="670950" cy="670950"/>
          </a:xfrm>
          <a:prstGeom prst="rect">
            <a:avLst/>
          </a:prstGeom>
          <a:solidFill>
            <a:srgbClr val="FA2B8A"/>
          </a:solid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9" name="Google Shape;189;p29"/>
          <p:cNvSpPr txBox="1"/>
          <p:nvPr/>
        </p:nvSpPr>
        <p:spPr>
          <a:xfrm rot="5400000">
            <a:off x="-509512" y="4648875"/>
            <a:ext cx="1184850" cy="280125"/>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900">
                <a:solidFill>
                  <a:schemeClr val="dk1"/>
                </a:solidFill>
                <a:latin typeface="Barlow Condensed"/>
                <a:ea typeface="Barlow Condensed"/>
                <a:cs typeface="Barlow Condensed"/>
                <a:sym typeface="Barlow Condensed"/>
              </a:rPr>
              <a:t>SLIDESMANIA.COM</a:t>
            </a:r>
            <a:endParaRPr sz="900">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Timeline">
  <p:cSld name="CUSTOM_14">
    <p:spTree>
      <p:nvGrpSpPr>
        <p:cNvPr id="190" name="Shape 190"/>
        <p:cNvGrpSpPr/>
        <p:nvPr/>
      </p:nvGrpSpPr>
      <p:grpSpPr>
        <a:xfrm>
          <a:off x="0" y="0"/>
          <a:ext cx="0" cy="0"/>
          <a:chOff x="0" y="0"/>
          <a:chExt cx="0" cy="0"/>
        </a:xfrm>
      </p:grpSpPr>
      <p:sp>
        <p:nvSpPr>
          <p:cNvPr id="191" name="Google Shape;191;p30"/>
          <p:cNvSpPr/>
          <p:nvPr/>
        </p:nvSpPr>
        <p:spPr>
          <a:xfrm>
            <a:off x="2435963" y="0"/>
            <a:ext cx="4272075" cy="5143500"/>
          </a:xfrm>
          <a:prstGeom prst="rect">
            <a:avLst/>
          </a:prstGeom>
          <a:solidFill>
            <a:srgbClr val="CAAEED">
              <a:alpha val="40220"/>
            </a:srgbClr>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192" name="Google Shape;192;p30"/>
          <p:cNvSpPr/>
          <p:nvPr/>
        </p:nvSpPr>
        <p:spPr>
          <a:xfrm>
            <a:off x="341100" y="1353263"/>
            <a:ext cx="8461800" cy="3097125"/>
          </a:xfrm>
          <a:prstGeom prst="rect">
            <a:avLst/>
          </a:prstGeom>
          <a:no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93" name="Google Shape;193;p30"/>
          <p:cNvSpPr txBox="1"/>
          <p:nvPr>
            <p:ph idx="1" type="subTitle"/>
          </p:nvPr>
        </p:nvSpPr>
        <p:spPr>
          <a:xfrm>
            <a:off x="463969" y="1496708"/>
            <a:ext cx="1435275" cy="524925"/>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194" name="Google Shape;194;p30"/>
          <p:cNvSpPr txBox="1"/>
          <p:nvPr>
            <p:ph idx="2" type="subTitle"/>
          </p:nvPr>
        </p:nvSpPr>
        <p:spPr>
          <a:xfrm>
            <a:off x="2159171" y="1496708"/>
            <a:ext cx="1435275" cy="524925"/>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195" name="Google Shape;195;p30"/>
          <p:cNvSpPr txBox="1"/>
          <p:nvPr>
            <p:ph idx="3" type="subTitle"/>
          </p:nvPr>
        </p:nvSpPr>
        <p:spPr>
          <a:xfrm>
            <a:off x="3854373" y="1519634"/>
            <a:ext cx="1435275" cy="524925"/>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196" name="Google Shape;196;p30"/>
          <p:cNvSpPr txBox="1"/>
          <p:nvPr>
            <p:ph idx="4" type="subTitle"/>
          </p:nvPr>
        </p:nvSpPr>
        <p:spPr>
          <a:xfrm>
            <a:off x="5549574" y="1519634"/>
            <a:ext cx="1435275" cy="524925"/>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197" name="Google Shape;197;p30"/>
          <p:cNvSpPr txBox="1"/>
          <p:nvPr>
            <p:ph idx="5" type="subTitle"/>
          </p:nvPr>
        </p:nvSpPr>
        <p:spPr>
          <a:xfrm>
            <a:off x="7244776" y="1496708"/>
            <a:ext cx="1435275" cy="524925"/>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700"/>
              <a:buNone/>
              <a:defRPr b="1" sz="1700"/>
            </a:lvl1pPr>
            <a:lvl2pPr lvl="1" rtl="0" algn="ctr">
              <a:spcBef>
                <a:spcPts val="1600"/>
              </a:spcBef>
              <a:spcAft>
                <a:spcPts val="0"/>
              </a:spcAft>
              <a:buSzPts val="1700"/>
              <a:buNone/>
              <a:defRPr b="1" sz="1700"/>
            </a:lvl2pPr>
            <a:lvl3pPr lvl="2" rtl="0" algn="ctr">
              <a:spcBef>
                <a:spcPts val="1600"/>
              </a:spcBef>
              <a:spcAft>
                <a:spcPts val="0"/>
              </a:spcAft>
              <a:buSzPts val="1700"/>
              <a:buNone/>
              <a:defRPr b="1" sz="1700"/>
            </a:lvl3pPr>
            <a:lvl4pPr lvl="3" rtl="0" algn="ctr">
              <a:spcBef>
                <a:spcPts val="1600"/>
              </a:spcBef>
              <a:spcAft>
                <a:spcPts val="0"/>
              </a:spcAft>
              <a:buSzPts val="1700"/>
              <a:buNone/>
              <a:defRPr b="1" sz="1700"/>
            </a:lvl4pPr>
            <a:lvl5pPr lvl="4" rtl="0" algn="ctr">
              <a:spcBef>
                <a:spcPts val="1600"/>
              </a:spcBef>
              <a:spcAft>
                <a:spcPts val="0"/>
              </a:spcAft>
              <a:buSzPts val="1700"/>
              <a:buNone/>
              <a:defRPr b="1" sz="1700"/>
            </a:lvl5pPr>
            <a:lvl6pPr lvl="5" rtl="0" algn="ctr">
              <a:spcBef>
                <a:spcPts val="1600"/>
              </a:spcBef>
              <a:spcAft>
                <a:spcPts val="0"/>
              </a:spcAft>
              <a:buSzPts val="1700"/>
              <a:buNone/>
              <a:defRPr b="1" sz="1700"/>
            </a:lvl6pPr>
            <a:lvl7pPr lvl="6" rtl="0" algn="ctr">
              <a:spcBef>
                <a:spcPts val="1600"/>
              </a:spcBef>
              <a:spcAft>
                <a:spcPts val="0"/>
              </a:spcAft>
              <a:buSzPts val="1700"/>
              <a:buNone/>
              <a:defRPr b="1" sz="1700"/>
            </a:lvl7pPr>
            <a:lvl8pPr lvl="7" rtl="0" algn="ctr">
              <a:spcBef>
                <a:spcPts val="1600"/>
              </a:spcBef>
              <a:spcAft>
                <a:spcPts val="0"/>
              </a:spcAft>
              <a:buSzPts val="1700"/>
              <a:buNone/>
              <a:defRPr b="1" sz="1700"/>
            </a:lvl8pPr>
            <a:lvl9pPr lvl="8" rtl="0" algn="ctr">
              <a:spcBef>
                <a:spcPts val="1600"/>
              </a:spcBef>
              <a:spcAft>
                <a:spcPts val="1600"/>
              </a:spcAft>
              <a:buSzPts val="1700"/>
              <a:buNone/>
              <a:defRPr b="1" sz="1700"/>
            </a:lvl9pPr>
          </a:lstStyle>
          <a:p/>
        </p:txBody>
      </p:sp>
      <p:sp>
        <p:nvSpPr>
          <p:cNvPr id="198" name="Google Shape;198;p30"/>
          <p:cNvSpPr txBox="1"/>
          <p:nvPr>
            <p:ph type="title"/>
          </p:nvPr>
        </p:nvSpPr>
        <p:spPr>
          <a:xfrm>
            <a:off x="1012050" y="309713"/>
            <a:ext cx="7790850" cy="670950"/>
          </a:xfrm>
          <a:prstGeom prst="rect">
            <a:avLst/>
          </a:prstGeom>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199" name="Google Shape;199;p30"/>
          <p:cNvSpPr txBox="1"/>
          <p:nvPr>
            <p:ph idx="6" type="body"/>
          </p:nvPr>
        </p:nvSpPr>
        <p:spPr>
          <a:xfrm>
            <a:off x="463969" y="2294904"/>
            <a:ext cx="1435275" cy="2015775"/>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00" name="Google Shape;200;p30"/>
          <p:cNvSpPr txBox="1"/>
          <p:nvPr>
            <p:ph idx="7" type="body"/>
          </p:nvPr>
        </p:nvSpPr>
        <p:spPr>
          <a:xfrm>
            <a:off x="2159169" y="2294904"/>
            <a:ext cx="1435275" cy="2015775"/>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01" name="Google Shape;201;p30"/>
          <p:cNvSpPr txBox="1"/>
          <p:nvPr>
            <p:ph idx="8" type="body"/>
          </p:nvPr>
        </p:nvSpPr>
        <p:spPr>
          <a:xfrm>
            <a:off x="3854370" y="2294904"/>
            <a:ext cx="1435275" cy="2015775"/>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02" name="Google Shape;202;p30"/>
          <p:cNvSpPr txBox="1"/>
          <p:nvPr>
            <p:ph idx="9" type="body"/>
          </p:nvPr>
        </p:nvSpPr>
        <p:spPr>
          <a:xfrm>
            <a:off x="5549571" y="2294904"/>
            <a:ext cx="1435275" cy="2015775"/>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03" name="Google Shape;203;p30"/>
          <p:cNvSpPr txBox="1"/>
          <p:nvPr>
            <p:ph idx="13" type="body"/>
          </p:nvPr>
        </p:nvSpPr>
        <p:spPr>
          <a:xfrm>
            <a:off x="7244771" y="2294904"/>
            <a:ext cx="1435275" cy="2015775"/>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04" name="Google Shape;204;p30"/>
          <p:cNvSpPr/>
          <p:nvPr/>
        </p:nvSpPr>
        <p:spPr>
          <a:xfrm>
            <a:off x="341100" y="309713"/>
            <a:ext cx="670950" cy="670950"/>
          </a:xfrm>
          <a:prstGeom prst="rect">
            <a:avLst/>
          </a:prstGeom>
          <a:solidFill>
            <a:srgbClr val="FA2B8A"/>
          </a:solid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05" name="Google Shape;205;p30"/>
          <p:cNvSpPr/>
          <p:nvPr/>
        </p:nvSpPr>
        <p:spPr>
          <a:xfrm>
            <a:off x="1012050" y="309713"/>
            <a:ext cx="7790850" cy="670950"/>
          </a:xfrm>
          <a:prstGeom prst="rect">
            <a:avLst/>
          </a:prstGeom>
          <a:no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6 Title and text left">
  <p:cSld name="CUSTOM_15">
    <p:spTree>
      <p:nvGrpSpPr>
        <p:cNvPr id="206" name="Shape 206"/>
        <p:cNvGrpSpPr/>
        <p:nvPr/>
      </p:nvGrpSpPr>
      <p:grpSpPr>
        <a:xfrm>
          <a:off x="0" y="0"/>
          <a:ext cx="0" cy="0"/>
          <a:chOff x="0" y="0"/>
          <a:chExt cx="0" cy="0"/>
        </a:xfrm>
      </p:grpSpPr>
      <p:sp>
        <p:nvSpPr>
          <p:cNvPr id="207" name="Google Shape;207;p31"/>
          <p:cNvSpPr/>
          <p:nvPr/>
        </p:nvSpPr>
        <p:spPr>
          <a:xfrm>
            <a:off x="4376025" y="0"/>
            <a:ext cx="4767975" cy="5143500"/>
          </a:xfrm>
          <a:prstGeom prst="rect">
            <a:avLst/>
          </a:prstGeom>
          <a:solidFill>
            <a:srgbClr val="CAAEED">
              <a:alpha val="40220"/>
            </a:srgbClr>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08" name="Google Shape;208;p31"/>
          <p:cNvSpPr/>
          <p:nvPr/>
        </p:nvSpPr>
        <p:spPr>
          <a:xfrm>
            <a:off x="674906" y="625181"/>
            <a:ext cx="4186125" cy="3189825"/>
          </a:xfrm>
          <a:prstGeom prst="rect">
            <a:avLst/>
          </a:prstGeom>
          <a:no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09" name="Google Shape;209;p31"/>
          <p:cNvSpPr/>
          <p:nvPr/>
        </p:nvSpPr>
        <p:spPr>
          <a:xfrm>
            <a:off x="341100" y="309713"/>
            <a:ext cx="670950" cy="670950"/>
          </a:xfrm>
          <a:prstGeom prst="rect">
            <a:avLst/>
          </a:prstGeom>
          <a:solidFill>
            <a:srgbClr val="FA2B8A"/>
          </a:solid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0" name="Google Shape;210;p31"/>
          <p:cNvSpPr txBox="1"/>
          <p:nvPr>
            <p:ph type="title"/>
          </p:nvPr>
        </p:nvSpPr>
        <p:spPr>
          <a:xfrm>
            <a:off x="895245" y="730781"/>
            <a:ext cx="3773925" cy="572625"/>
          </a:xfrm>
          <a:prstGeom prst="rect">
            <a:avLst/>
          </a:prstGeom>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dk1"/>
              </a:buClr>
              <a:buSzPts val="3000"/>
              <a:buFont typeface="Aldrich"/>
              <a:buNone/>
              <a:defRPr/>
            </a:lvl1pPr>
            <a:lvl2pPr lvl="1"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11" name="Google Shape;211;p31"/>
          <p:cNvSpPr txBox="1"/>
          <p:nvPr>
            <p:ph idx="1" type="body"/>
          </p:nvPr>
        </p:nvSpPr>
        <p:spPr>
          <a:xfrm>
            <a:off x="895144" y="1303406"/>
            <a:ext cx="3773925" cy="2390625"/>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a:lvl1pPr>
            <a:lvl2pPr indent="-317500" lvl="1" marL="914400" algn="r">
              <a:spcBef>
                <a:spcPts val="1600"/>
              </a:spcBef>
              <a:spcAft>
                <a:spcPts val="0"/>
              </a:spcAft>
              <a:buSzPts val="1400"/>
              <a:buChar char="○"/>
              <a:defRPr/>
            </a:lvl2pPr>
            <a:lvl3pPr indent="-317500" lvl="2" marL="1371600" algn="r">
              <a:spcBef>
                <a:spcPts val="1600"/>
              </a:spcBef>
              <a:spcAft>
                <a:spcPts val="0"/>
              </a:spcAft>
              <a:buSzPts val="1400"/>
              <a:buChar char="■"/>
              <a:defRPr/>
            </a:lvl3pPr>
            <a:lvl4pPr indent="-317500" lvl="3" marL="1828800" algn="r">
              <a:spcBef>
                <a:spcPts val="1600"/>
              </a:spcBef>
              <a:spcAft>
                <a:spcPts val="0"/>
              </a:spcAft>
              <a:buSzPts val="1400"/>
              <a:buChar char="●"/>
              <a:defRPr/>
            </a:lvl4pPr>
            <a:lvl5pPr indent="-317500" lvl="4" marL="2286000" algn="r">
              <a:spcBef>
                <a:spcPts val="1600"/>
              </a:spcBef>
              <a:spcAft>
                <a:spcPts val="0"/>
              </a:spcAft>
              <a:buSzPts val="1400"/>
              <a:buChar char="○"/>
              <a:defRPr/>
            </a:lvl5pPr>
            <a:lvl6pPr indent="-317500" lvl="5" marL="2743200" algn="r">
              <a:spcBef>
                <a:spcPts val="1600"/>
              </a:spcBef>
              <a:spcAft>
                <a:spcPts val="0"/>
              </a:spcAft>
              <a:buSzPts val="1400"/>
              <a:buChar char="■"/>
              <a:defRPr/>
            </a:lvl6pPr>
            <a:lvl7pPr indent="-317500" lvl="6" marL="3200400" algn="r">
              <a:spcBef>
                <a:spcPts val="1600"/>
              </a:spcBef>
              <a:spcAft>
                <a:spcPts val="0"/>
              </a:spcAft>
              <a:buSzPts val="1400"/>
              <a:buChar char="●"/>
              <a:defRPr/>
            </a:lvl7pPr>
            <a:lvl8pPr indent="-317500" lvl="7" marL="3657600" algn="r">
              <a:spcBef>
                <a:spcPts val="1600"/>
              </a:spcBef>
              <a:spcAft>
                <a:spcPts val="0"/>
              </a:spcAft>
              <a:buSzPts val="1400"/>
              <a:buChar char="○"/>
              <a:defRPr/>
            </a:lvl8pPr>
            <a:lvl9pPr indent="-317500" lvl="8" marL="4114800" algn="r">
              <a:spcBef>
                <a:spcPts val="1600"/>
              </a:spcBef>
              <a:spcAft>
                <a:spcPts val="160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7 Title and text right">
  <p:cSld name="CUSTOM_16">
    <p:spTree>
      <p:nvGrpSpPr>
        <p:cNvPr id="212" name="Shape 212"/>
        <p:cNvGrpSpPr/>
        <p:nvPr/>
      </p:nvGrpSpPr>
      <p:grpSpPr>
        <a:xfrm>
          <a:off x="0" y="0"/>
          <a:ext cx="0" cy="0"/>
          <a:chOff x="0" y="0"/>
          <a:chExt cx="0" cy="0"/>
        </a:xfrm>
      </p:grpSpPr>
      <p:sp>
        <p:nvSpPr>
          <p:cNvPr id="213" name="Google Shape;213;p32"/>
          <p:cNvSpPr/>
          <p:nvPr/>
        </p:nvSpPr>
        <p:spPr>
          <a:xfrm>
            <a:off x="0" y="0"/>
            <a:ext cx="4767975" cy="5143500"/>
          </a:xfrm>
          <a:prstGeom prst="rect">
            <a:avLst/>
          </a:prstGeom>
          <a:solidFill>
            <a:srgbClr val="CAAEED">
              <a:alpha val="40220"/>
            </a:srgbClr>
          </a:solidFill>
          <a:ln>
            <a:noFill/>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14" name="Google Shape;214;p32"/>
          <p:cNvSpPr/>
          <p:nvPr/>
        </p:nvSpPr>
        <p:spPr>
          <a:xfrm>
            <a:off x="341100" y="309713"/>
            <a:ext cx="670950" cy="670950"/>
          </a:xfrm>
          <a:prstGeom prst="rect">
            <a:avLst/>
          </a:prstGeom>
          <a:solidFill>
            <a:srgbClr val="FA2B8A"/>
          </a:solid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5" name="Google Shape;215;p32"/>
          <p:cNvSpPr/>
          <p:nvPr/>
        </p:nvSpPr>
        <p:spPr>
          <a:xfrm>
            <a:off x="4082981" y="730781"/>
            <a:ext cx="4186125" cy="3189825"/>
          </a:xfrm>
          <a:prstGeom prst="rect">
            <a:avLst/>
          </a:prstGeom>
          <a:noFill/>
          <a:ln cap="flat" cmpd="sng" w="38100">
            <a:solidFill>
              <a:srgbClr val="3F3F3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16" name="Google Shape;216;p32"/>
          <p:cNvSpPr txBox="1"/>
          <p:nvPr>
            <p:ph type="title"/>
          </p:nvPr>
        </p:nvSpPr>
        <p:spPr>
          <a:xfrm>
            <a:off x="4232606" y="831131"/>
            <a:ext cx="3907125" cy="572625"/>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17" name="Google Shape;217;p32"/>
          <p:cNvSpPr txBox="1"/>
          <p:nvPr>
            <p:ph idx="1" type="body"/>
          </p:nvPr>
        </p:nvSpPr>
        <p:spPr>
          <a:xfrm>
            <a:off x="4232685" y="1403756"/>
            <a:ext cx="3907125" cy="2416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8" name="Google Shape;218;p32"/>
          <p:cNvSpPr txBox="1"/>
          <p:nvPr/>
        </p:nvSpPr>
        <p:spPr>
          <a:xfrm rot="5400000">
            <a:off x="-509512" y="4648875"/>
            <a:ext cx="1184850" cy="280125"/>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900">
                <a:solidFill>
                  <a:schemeClr val="dk1"/>
                </a:solidFill>
                <a:latin typeface="Barlow Condensed"/>
                <a:ea typeface="Barlow Condensed"/>
                <a:cs typeface="Barlow Condensed"/>
                <a:sym typeface="Barlow Condensed"/>
              </a:rPr>
              <a:t>SLIDESMANIA.COM</a:t>
            </a:r>
            <a:endParaRPr sz="900">
              <a:solidFill>
                <a:schemeClr val="dk1"/>
              </a:solidFill>
              <a:latin typeface="Barlow Condensed"/>
              <a:ea typeface="Barlow Condensed"/>
              <a:cs typeface="Barlow Condensed"/>
              <a:sym typeface="Barlow Condense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8 Custom Layout 1">
  <p:cSld name="CUSTOM_17">
    <p:spTree>
      <p:nvGrpSpPr>
        <p:cNvPr id="219" name="Shape 219"/>
        <p:cNvGrpSpPr/>
        <p:nvPr/>
      </p:nvGrpSpPr>
      <p:grpSpPr>
        <a:xfrm>
          <a:off x="0" y="0"/>
          <a:ext cx="0" cy="0"/>
          <a:chOff x="0" y="0"/>
          <a:chExt cx="0" cy="0"/>
        </a:xfrm>
      </p:grpSpPr>
      <p:sp>
        <p:nvSpPr>
          <p:cNvPr id="220" name="Google Shape;220;p33"/>
          <p:cNvSpPr/>
          <p:nvPr/>
        </p:nvSpPr>
        <p:spPr>
          <a:xfrm>
            <a:off x="1270425" y="1064081"/>
            <a:ext cx="7873425" cy="3414150"/>
          </a:xfrm>
          <a:prstGeom prst="rect">
            <a:avLst/>
          </a:prstGeom>
          <a:solidFill>
            <a:srgbClr val="CAAEED">
              <a:alpha val="40220"/>
            </a:srgbClr>
          </a:solidFill>
          <a:ln cap="flat" cmpd="sng" w="38100">
            <a:solidFill>
              <a:schemeClr val="accent4"/>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Clr>
                <a:srgbClr val="000000"/>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221" name="Google Shape;221;p33"/>
          <p:cNvSpPr/>
          <p:nvPr/>
        </p:nvSpPr>
        <p:spPr>
          <a:xfrm>
            <a:off x="341100" y="309713"/>
            <a:ext cx="670950" cy="670950"/>
          </a:xfrm>
          <a:prstGeom prst="rect">
            <a:avLst/>
          </a:prstGeom>
          <a:solidFill>
            <a:srgbClr val="FA2B8A"/>
          </a:solid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2" name="Google Shape;222;p33"/>
          <p:cNvSpPr txBox="1"/>
          <p:nvPr>
            <p:ph idx="1" type="subTitle"/>
          </p:nvPr>
        </p:nvSpPr>
        <p:spPr>
          <a:xfrm>
            <a:off x="2886300" y="2161481"/>
            <a:ext cx="4186125" cy="538425"/>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223" name="Google Shape;223;p33"/>
          <p:cNvSpPr txBox="1"/>
          <p:nvPr>
            <p:ph type="title"/>
          </p:nvPr>
        </p:nvSpPr>
        <p:spPr>
          <a:xfrm>
            <a:off x="2886300" y="1461844"/>
            <a:ext cx="4186125" cy="572625"/>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1"/>
              </a:buClr>
              <a:buSzPts val="5300"/>
              <a:buFont typeface="Aldrich"/>
              <a:buNone/>
              <a:defRPr sz="53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224" name="Google Shape;224;p33"/>
          <p:cNvSpPr txBox="1"/>
          <p:nvPr>
            <p:ph idx="2" type="body"/>
          </p:nvPr>
        </p:nvSpPr>
        <p:spPr>
          <a:xfrm>
            <a:off x="2886338" y="2810081"/>
            <a:ext cx="4186125" cy="10062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SzPts val="1400"/>
              <a:buChar char="●"/>
              <a:defRPr/>
            </a:lvl1pPr>
            <a:lvl2pPr indent="-317500" lvl="1" marL="914400">
              <a:lnSpc>
                <a:spcPct val="100000"/>
              </a:lnSpc>
              <a:spcBef>
                <a:spcPts val="0"/>
              </a:spcBef>
              <a:spcAft>
                <a:spcPts val="0"/>
              </a:spcAft>
              <a:buSzPts val="1400"/>
              <a:buChar char="○"/>
              <a:defRPr/>
            </a:lvl2pPr>
            <a:lvl3pPr indent="-317500" lvl="2" marL="1371600">
              <a:lnSpc>
                <a:spcPct val="100000"/>
              </a:lnSpc>
              <a:spcBef>
                <a:spcPts val="0"/>
              </a:spcBef>
              <a:spcAft>
                <a:spcPts val="0"/>
              </a:spcAft>
              <a:buSzPts val="1400"/>
              <a:buChar char="■"/>
              <a:defRPr/>
            </a:lvl3pPr>
            <a:lvl4pPr indent="-317500" lvl="3" marL="1828800">
              <a:lnSpc>
                <a:spcPct val="100000"/>
              </a:lnSpc>
              <a:spcBef>
                <a:spcPts val="0"/>
              </a:spcBef>
              <a:spcAft>
                <a:spcPts val="0"/>
              </a:spcAft>
              <a:buSzPts val="1400"/>
              <a:buChar char="●"/>
              <a:defRPr/>
            </a:lvl4pPr>
            <a:lvl5pPr indent="-317500" lvl="4" marL="2286000">
              <a:lnSpc>
                <a:spcPct val="100000"/>
              </a:lnSpc>
              <a:spcBef>
                <a:spcPts val="0"/>
              </a:spcBef>
              <a:spcAft>
                <a:spcPts val="0"/>
              </a:spcAft>
              <a:buSzPts val="1400"/>
              <a:buChar char="○"/>
              <a:defRPr/>
            </a:lvl5pPr>
            <a:lvl6pPr indent="-317500" lvl="5" marL="2743200">
              <a:lnSpc>
                <a:spcPct val="100000"/>
              </a:lnSpc>
              <a:spcBef>
                <a:spcPts val="0"/>
              </a:spcBef>
              <a:spcAft>
                <a:spcPts val="0"/>
              </a:spcAft>
              <a:buSzPts val="1400"/>
              <a:buChar char="■"/>
              <a:defRPr/>
            </a:lvl6pPr>
            <a:lvl7pPr indent="-317500" lvl="6" marL="3200400">
              <a:lnSpc>
                <a:spcPct val="100000"/>
              </a:lnSpc>
              <a:spcBef>
                <a:spcPts val="0"/>
              </a:spcBef>
              <a:spcAft>
                <a:spcPts val="0"/>
              </a:spcAft>
              <a:buSzPts val="1400"/>
              <a:buChar char="●"/>
              <a:defRPr/>
            </a:lvl7pPr>
            <a:lvl8pPr indent="-317500" lvl="7" marL="3657600">
              <a:lnSpc>
                <a:spcPct val="100000"/>
              </a:lnSpc>
              <a:spcBef>
                <a:spcPts val="0"/>
              </a:spcBef>
              <a:spcAft>
                <a:spcPts val="0"/>
              </a:spcAft>
              <a:buSzPts val="1400"/>
              <a:buChar char="○"/>
              <a:defRPr/>
            </a:lvl8pPr>
            <a:lvl9pPr indent="-317500" lvl="8" marL="4114800">
              <a:lnSpc>
                <a:spcPct val="100000"/>
              </a:lnSpc>
              <a:spcBef>
                <a:spcPts val="0"/>
              </a:spcBef>
              <a:spcAft>
                <a:spcPts val="0"/>
              </a:spcAft>
              <a:buSzPts val="1400"/>
              <a:buChar char="■"/>
              <a:defRPr/>
            </a:lvl9pPr>
          </a:lstStyle>
          <a:p/>
        </p:txBody>
      </p:sp>
      <p:sp>
        <p:nvSpPr>
          <p:cNvPr id="225" name="Google Shape;225;p33"/>
          <p:cNvSpPr/>
          <p:nvPr/>
        </p:nvSpPr>
        <p:spPr>
          <a:xfrm>
            <a:off x="1644325" y="1319306"/>
            <a:ext cx="5973075" cy="3426525"/>
          </a:xfrm>
          <a:prstGeom prst="rect">
            <a:avLst/>
          </a:prstGeom>
          <a:no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20">
    <p:spTree>
      <p:nvGrpSpPr>
        <p:cNvPr id="226" name="Shape 226"/>
        <p:cNvGrpSpPr/>
        <p:nvPr/>
      </p:nvGrpSpPr>
      <p:grpSpPr>
        <a:xfrm>
          <a:off x="0" y="0"/>
          <a:ext cx="0" cy="0"/>
          <a:chOff x="0" y="0"/>
          <a:chExt cx="0" cy="0"/>
        </a:xfrm>
      </p:grpSpPr>
      <p:grpSp>
        <p:nvGrpSpPr>
          <p:cNvPr id="227" name="Google Shape;227;p34"/>
          <p:cNvGrpSpPr/>
          <p:nvPr/>
        </p:nvGrpSpPr>
        <p:grpSpPr>
          <a:xfrm>
            <a:off x="0" y="0"/>
            <a:ext cx="9144000" cy="5143500"/>
            <a:chOff x="0" y="0"/>
            <a:chExt cx="12192000" cy="6858000"/>
          </a:xfrm>
        </p:grpSpPr>
        <p:sp>
          <p:nvSpPr>
            <p:cNvPr id="228" name="Google Shape;228;p34"/>
            <p:cNvSpPr/>
            <p:nvPr/>
          </p:nvSpPr>
          <p:spPr>
            <a:xfrm>
              <a:off x="0" y="0"/>
              <a:ext cx="12192000" cy="68580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9" name="Google Shape;229;p34"/>
            <p:cNvSpPr txBox="1"/>
            <p:nvPr/>
          </p:nvSpPr>
          <p:spPr>
            <a:xfrm>
              <a:off x="463500" y="2858061"/>
              <a:ext cx="8956500" cy="2442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700">
                  <a:solidFill>
                    <a:srgbClr val="3F3F3F"/>
                  </a:solidFill>
                  <a:latin typeface="Poppins"/>
                  <a:ea typeface="Poppins"/>
                  <a:cs typeface="Poppins"/>
                  <a:sym typeface="Poppins"/>
                </a:rPr>
                <a:t>Free </a:t>
              </a:r>
              <a:r>
                <a:rPr lang="en-GB" sz="2700">
                  <a:solidFill>
                    <a:srgbClr val="3F3F3F"/>
                  </a:solidFill>
                  <a:latin typeface="Poppins"/>
                  <a:ea typeface="Poppins"/>
                  <a:cs typeface="Poppins"/>
                  <a:sym typeface="Poppins"/>
                </a:rPr>
                <a:t>themes and templates for </a:t>
              </a:r>
              <a:r>
                <a:rPr b="1" lang="en-GB" sz="2700">
                  <a:solidFill>
                    <a:srgbClr val="3F3F3F"/>
                  </a:solidFill>
                  <a:latin typeface="Poppins"/>
                  <a:ea typeface="Poppins"/>
                  <a:cs typeface="Poppins"/>
                  <a:sym typeface="Poppins"/>
                </a:rPr>
                <a:t>Google Slides</a:t>
              </a:r>
              <a:r>
                <a:rPr lang="en-GB" sz="2700">
                  <a:solidFill>
                    <a:srgbClr val="3F3F3F"/>
                  </a:solidFill>
                  <a:latin typeface="Poppins"/>
                  <a:ea typeface="Poppins"/>
                  <a:cs typeface="Poppins"/>
                  <a:sym typeface="Poppins"/>
                </a:rPr>
                <a:t> or </a:t>
              </a:r>
              <a:r>
                <a:rPr b="1" lang="en-GB" sz="2700">
                  <a:solidFill>
                    <a:srgbClr val="3F3F3F"/>
                  </a:solidFill>
                  <a:latin typeface="Poppins"/>
                  <a:ea typeface="Poppins"/>
                  <a:cs typeface="Poppins"/>
                  <a:sym typeface="Poppins"/>
                </a:rPr>
                <a:t>PowerPoint</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2700">
                <a:solidFill>
                  <a:srgbClr val="3F3F3F"/>
                </a:solidFill>
                <a:latin typeface="Poppins"/>
                <a:ea typeface="Poppins"/>
                <a:cs typeface="Poppins"/>
                <a:sym typeface="Poppins"/>
              </a:endParaRPr>
            </a:p>
            <a:p>
              <a:pPr indent="0" lvl="0" marL="0" marR="0" rtl="0" algn="l">
                <a:spcBef>
                  <a:spcPts val="0"/>
                </a:spcBef>
                <a:spcAft>
                  <a:spcPts val="0"/>
                </a:spcAft>
                <a:buNone/>
              </a:pPr>
              <a:r>
                <a:rPr b="1" lang="en-GB" sz="2300">
                  <a:solidFill>
                    <a:srgbClr val="FFCB25"/>
                  </a:solidFill>
                  <a:latin typeface="Poppins"/>
                  <a:ea typeface="Poppins"/>
                  <a:cs typeface="Poppins"/>
                  <a:sym typeface="Poppins"/>
                </a:rPr>
                <a:t>NOT to be sold as is or modified!</a:t>
              </a:r>
              <a:endParaRPr b="1" sz="2300">
                <a:solidFill>
                  <a:srgbClr val="FFCB25"/>
                </a:solidFill>
                <a:latin typeface="Poppins"/>
                <a:ea typeface="Poppins"/>
                <a:cs typeface="Poppins"/>
                <a:sym typeface="Poppins"/>
              </a:endParaRPr>
            </a:p>
            <a:p>
              <a:pPr indent="0" lvl="0" marL="0" rtl="0" algn="l">
                <a:spcBef>
                  <a:spcPts val="0"/>
                </a:spcBef>
                <a:spcAft>
                  <a:spcPts val="0"/>
                </a:spcAft>
                <a:buNone/>
              </a:pPr>
              <a:r>
                <a:rPr lang="en-GB" sz="2000">
                  <a:solidFill>
                    <a:srgbClr val="3F3F3F"/>
                  </a:solidFill>
                  <a:latin typeface="Poppins"/>
                  <a:ea typeface="Poppins"/>
                  <a:cs typeface="Poppins"/>
                  <a:sym typeface="Poppins"/>
                </a:rPr>
                <a:t>Read </a:t>
              </a:r>
              <a:r>
                <a:rPr lang="en-GB" sz="2000" u="sng">
                  <a:solidFill>
                    <a:srgbClr val="3F3F3F"/>
                  </a:solidFill>
                  <a:latin typeface="Poppins"/>
                  <a:ea typeface="Poppins"/>
                  <a:cs typeface="Poppins"/>
                  <a:sym typeface="Poppins"/>
                  <a:hlinkClick r:id="rId2">
                    <a:extLst>
                      <a:ext uri="{A12FA001-AC4F-418D-AE19-62706E023703}">
                        <ahyp:hlinkClr val="tx"/>
                      </a:ext>
                    </a:extLst>
                  </a:hlinkClick>
                </a:rPr>
                <a:t>FAQ</a:t>
              </a:r>
              <a:r>
                <a:rPr b="1" lang="en-GB" sz="3300">
                  <a:solidFill>
                    <a:srgbClr val="FFCB25"/>
                  </a:solidFill>
                  <a:latin typeface="Poppins"/>
                  <a:ea typeface="Poppins"/>
                  <a:cs typeface="Poppins"/>
                  <a:sym typeface="Poppins"/>
                </a:rPr>
                <a:t> </a:t>
              </a:r>
              <a:r>
                <a:rPr lang="en-GB" sz="2000">
                  <a:solidFill>
                    <a:srgbClr val="3F3F3F"/>
                  </a:solidFill>
                  <a:latin typeface="Poppins"/>
                  <a:ea typeface="Poppins"/>
                  <a:cs typeface="Poppins"/>
                  <a:sym typeface="Poppins"/>
                </a:rPr>
                <a:t>on slidesmania.com</a:t>
              </a:r>
              <a:endParaRPr sz="2000">
                <a:solidFill>
                  <a:srgbClr val="3F3F3F"/>
                </a:solidFill>
                <a:latin typeface="Poppins"/>
                <a:ea typeface="Poppins"/>
                <a:cs typeface="Poppins"/>
                <a:sym typeface="Poppins"/>
              </a:endParaRPr>
            </a:p>
            <a:p>
              <a:pPr indent="0" lvl="0" marL="0" rtl="0" algn="l">
                <a:spcBef>
                  <a:spcPts val="0"/>
                </a:spcBef>
                <a:spcAft>
                  <a:spcPts val="0"/>
                </a:spcAft>
                <a:buNone/>
              </a:pPr>
              <a:r>
                <a:rPr lang="en-GB" sz="1500">
                  <a:solidFill>
                    <a:srgbClr val="3F3F3F"/>
                  </a:solidFill>
                  <a:latin typeface="Poppins"/>
                  <a:ea typeface="Poppins"/>
                  <a:cs typeface="Poppins"/>
                  <a:sym typeface="Poppins"/>
                </a:rPr>
                <a:t>Do not remove the slidesmania.com text on the sides.</a:t>
              </a:r>
              <a:endParaRPr sz="1500">
                <a:solidFill>
                  <a:srgbClr val="3F3F3F"/>
                </a:solidFill>
                <a:latin typeface="Poppins"/>
                <a:ea typeface="Poppins"/>
                <a:cs typeface="Poppins"/>
                <a:sym typeface="Poppins"/>
              </a:endParaRPr>
            </a:p>
          </p:txBody>
        </p:sp>
        <p:cxnSp>
          <p:nvCxnSpPr>
            <p:cNvPr id="230" name="Google Shape;230;p34"/>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231" name="Google Shape;231;p34">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232" name="Google Shape;232;p34">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233" name="Google Shape;233;p34">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234" name="Google Shape;234;p34">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235" name="Google Shape;235;p34"/>
            <p:cNvSpPr txBox="1"/>
            <p:nvPr/>
          </p:nvSpPr>
          <p:spPr>
            <a:xfrm>
              <a:off x="7072500" y="4813375"/>
              <a:ext cx="4915500" cy="1001100"/>
            </a:xfrm>
            <a:prstGeom prst="rect">
              <a:avLst/>
            </a:prstGeom>
            <a:noFill/>
            <a:ln>
              <a:noFill/>
            </a:ln>
          </p:spPr>
          <p:txBody>
            <a:bodyPr anchorCtr="0" anchor="t" bIns="68575" lIns="68575" spcFirstLastPara="1" rIns="68575" wrap="square" tIns="68575">
              <a:noAutofit/>
            </a:bodyPr>
            <a:lstStyle/>
            <a:p>
              <a:pPr indent="0" lvl="0" marL="0" rtl="0" algn="r">
                <a:spcBef>
                  <a:spcPts val="0"/>
                </a:spcBef>
                <a:spcAft>
                  <a:spcPts val="0"/>
                </a:spcAft>
                <a:buNone/>
              </a:pPr>
              <a:r>
                <a:rPr b="1" lang="en-GB" sz="1800">
                  <a:solidFill>
                    <a:srgbClr val="252525"/>
                  </a:solidFill>
                  <a:latin typeface="Homemade Apple"/>
                  <a:ea typeface="Homemade Apple"/>
                  <a:cs typeface="Homemade Apple"/>
                  <a:sym typeface="Homemade Apple"/>
                </a:rPr>
                <a:t>Sharing is caring!</a:t>
              </a:r>
              <a:endParaRPr b="1" sz="1800">
                <a:solidFill>
                  <a:srgbClr val="252525"/>
                </a:solidFill>
                <a:latin typeface="Homemade Apple"/>
                <a:ea typeface="Homemade Apple"/>
                <a:cs typeface="Homemade Apple"/>
                <a:sym typeface="Homemade Apple"/>
              </a:endParaRPr>
            </a:p>
          </p:txBody>
        </p:sp>
      </p:grpSp>
      <p:pic>
        <p:nvPicPr>
          <p:cNvPr id="236" name="Google Shape;236;p34"/>
          <p:cNvPicPr preferRelativeResize="0"/>
          <p:nvPr/>
        </p:nvPicPr>
        <p:blipFill rotWithShape="1">
          <a:blip r:embed="rId11">
            <a:alphaModFix/>
          </a:blip>
          <a:srcRect b="20906" l="0" r="0" t="16256"/>
          <a:stretch/>
        </p:blipFill>
        <p:spPr>
          <a:xfrm>
            <a:off x="93806" y="370294"/>
            <a:ext cx="6179850" cy="155334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Two columns 1">
  <p:cSld name="CUSTOM_4_1">
    <p:spTree>
      <p:nvGrpSpPr>
        <p:cNvPr id="237" name="Shape 237"/>
        <p:cNvGrpSpPr/>
        <p:nvPr/>
      </p:nvGrpSpPr>
      <p:grpSpPr>
        <a:xfrm>
          <a:off x="0" y="0"/>
          <a:ext cx="0" cy="0"/>
          <a:chOff x="0" y="0"/>
          <a:chExt cx="0" cy="0"/>
        </a:xfrm>
      </p:grpSpPr>
      <p:sp>
        <p:nvSpPr>
          <p:cNvPr id="238" name="Google Shape;238;p35"/>
          <p:cNvSpPr/>
          <p:nvPr/>
        </p:nvSpPr>
        <p:spPr>
          <a:xfrm>
            <a:off x="341100" y="309713"/>
            <a:ext cx="671100" cy="671100"/>
          </a:xfrm>
          <a:prstGeom prst="rect">
            <a:avLst/>
          </a:prstGeom>
          <a:solidFill>
            <a:srgbClr val="FA2B8A"/>
          </a:solid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9" name="Google Shape;239;p35"/>
          <p:cNvSpPr/>
          <p:nvPr/>
        </p:nvSpPr>
        <p:spPr>
          <a:xfrm>
            <a:off x="8568713" y="0"/>
            <a:ext cx="575400" cy="5143500"/>
          </a:xfrm>
          <a:prstGeom prst="rect">
            <a:avLst/>
          </a:prstGeom>
          <a:solidFill>
            <a:srgbClr val="321952"/>
          </a:solidFill>
          <a:ln cap="flat" cmpd="sng" w="38100">
            <a:solidFill>
              <a:srgbClr val="32195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0" name="Google Shape;240;p35"/>
          <p:cNvSpPr txBox="1"/>
          <p:nvPr>
            <p:ph idx="1" type="subTitle"/>
          </p:nvPr>
        </p:nvSpPr>
        <p:spPr>
          <a:xfrm>
            <a:off x="4848116" y="1360331"/>
            <a:ext cx="3720600" cy="538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b="1" sz="1600"/>
            </a:lvl1pPr>
            <a:lvl2pPr lvl="1" rtl="0">
              <a:spcBef>
                <a:spcPts val="1600"/>
              </a:spcBef>
              <a:spcAft>
                <a:spcPts val="0"/>
              </a:spcAft>
              <a:buSzPts val="1600"/>
              <a:buNone/>
              <a:defRPr b="1" sz="1600"/>
            </a:lvl2pPr>
            <a:lvl3pPr lvl="2" rtl="0">
              <a:spcBef>
                <a:spcPts val="1600"/>
              </a:spcBef>
              <a:spcAft>
                <a:spcPts val="0"/>
              </a:spcAft>
              <a:buSzPts val="1600"/>
              <a:buNone/>
              <a:defRPr b="1" sz="1600"/>
            </a:lvl3pPr>
            <a:lvl4pPr lvl="3" rtl="0">
              <a:spcBef>
                <a:spcPts val="1600"/>
              </a:spcBef>
              <a:spcAft>
                <a:spcPts val="0"/>
              </a:spcAft>
              <a:buSzPts val="1600"/>
              <a:buNone/>
              <a:defRPr b="1" sz="1600"/>
            </a:lvl4pPr>
            <a:lvl5pPr lvl="4" rtl="0">
              <a:spcBef>
                <a:spcPts val="1600"/>
              </a:spcBef>
              <a:spcAft>
                <a:spcPts val="0"/>
              </a:spcAft>
              <a:buSzPts val="1600"/>
              <a:buNone/>
              <a:defRPr b="1" sz="1600"/>
            </a:lvl5pPr>
            <a:lvl6pPr lvl="5" rtl="0">
              <a:spcBef>
                <a:spcPts val="1600"/>
              </a:spcBef>
              <a:spcAft>
                <a:spcPts val="0"/>
              </a:spcAft>
              <a:buSzPts val="1600"/>
              <a:buNone/>
              <a:defRPr b="1" sz="1600"/>
            </a:lvl6pPr>
            <a:lvl7pPr lvl="6" rtl="0">
              <a:spcBef>
                <a:spcPts val="1600"/>
              </a:spcBef>
              <a:spcAft>
                <a:spcPts val="0"/>
              </a:spcAft>
              <a:buSzPts val="1600"/>
              <a:buNone/>
              <a:defRPr b="1" sz="1600"/>
            </a:lvl7pPr>
            <a:lvl8pPr lvl="7" rtl="0">
              <a:spcBef>
                <a:spcPts val="1600"/>
              </a:spcBef>
              <a:spcAft>
                <a:spcPts val="0"/>
              </a:spcAft>
              <a:buSzPts val="1600"/>
              <a:buNone/>
              <a:defRPr b="1" sz="1600"/>
            </a:lvl8pPr>
            <a:lvl9pPr lvl="8" rtl="0">
              <a:spcBef>
                <a:spcPts val="1600"/>
              </a:spcBef>
              <a:spcAft>
                <a:spcPts val="1600"/>
              </a:spcAft>
              <a:buSzPts val="1600"/>
              <a:buNone/>
              <a:defRPr b="1" sz="1600"/>
            </a:lvl9pPr>
          </a:lstStyle>
          <a:p/>
        </p:txBody>
      </p:sp>
      <p:sp>
        <p:nvSpPr>
          <p:cNvPr id="241" name="Google Shape;241;p35"/>
          <p:cNvSpPr txBox="1"/>
          <p:nvPr>
            <p:ph type="title"/>
          </p:nvPr>
        </p:nvSpPr>
        <p:spPr>
          <a:xfrm>
            <a:off x="1221938" y="627225"/>
            <a:ext cx="7347000" cy="572700"/>
          </a:xfrm>
          <a:prstGeom prst="rect">
            <a:avLst/>
          </a:prstGeom>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ldrich"/>
              <a:buNon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242" name="Google Shape;242;p35"/>
          <p:cNvSpPr txBox="1"/>
          <p:nvPr>
            <p:ph idx="2" type="body"/>
          </p:nvPr>
        </p:nvSpPr>
        <p:spPr>
          <a:xfrm>
            <a:off x="655012" y="2063100"/>
            <a:ext cx="3720600" cy="2338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3" name="Google Shape;243;p35"/>
          <p:cNvSpPr txBox="1"/>
          <p:nvPr>
            <p:ph idx="3" type="body"/>
          </p:nvPr>
        </p:nvSpPr>
        <p:spPr>
          <a:xfrm>
            <a:off x="4848109" y="2054288"/>
            <a:ext cx="3720900" cy="2338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525" cy="572625"/>
          </a:xfrm>
          <a:prstGeom prst="rect">
            <a:avLst/>
          </a:prstGeom>
          <a:noFill/>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2300"/>
              <a:buFont typeface="Lexend Deca SemiBold"/>
              <a:buNone/>
              <a:defRPr sz="2300">
                <a:solidFill>
                  <a:schemeClr val="dk1"/>
                </a:solidFill>
                <a:latin typeface="Lexend Deca SemiBold"/>
                <a:ea typeface="Lexend Deca SemiBold"/>
                <a:cs typeface="Lexend Deca SemiBold"/>
                <a:sym typeface="Lexend Deca SemiBold"/>
              </a:defRPr>
            </a:lvl1pPr>
            <a:lvl2pPr lvl="1">
              <a:lnSpc>
                <a:spcPct val="80000"/>
              </a:lnSpc>
              <a:spcBef>
                <a:spcPts val="0"/>
              </a:spcBef>
              <a:spcAft>
                <a:spcPts val="0"/>
              </a:spcAft>
              <a:buClr>
                <a:schemeClr val="dk1"/>
              </a:buClr>
              <a:buSzPts val="3000"/>
              <a:buFont typeface="Lexend Deca SemiBold"/>
              <a:buNone/>
              <a:defRPr sz="3000">
                <a:solidFill>
                  <a:schemeClr val="dk1"/>
                </a:solidFill>
                <a:latin typeface="Lexend Deca SemiBold"/>
                <a:ea typeface="Lexend Deca SemiBold"/>
                <a:cs typeface="Lexend Deca SemiBold"/>
                <a:sym typeface="Lexend Deca SemiBold"/>
              </a:defRPr>
            </a:lvl2pPr>
            <a:lvl3pPr lvl="2">
              <a:lnSpc>
                <a:spcPct val="80000"/>
              </a:lnSpc>
              <a:spcBef>
                <a:spcPts val="0"/>
              </a:spcBef>
              <a:spcAft>
                <a:spcPts val="0"/>
              </a:spcAft>
              <a:buClr>
                <a:schemeClr val="dk1"/>
              </a:buClr>
              <a:buSzPts val="3000"/>
              <a:buFont typeface="Lexend Deca SemiBold"/>
              <a:buNone/>
              <a:defRPr sz="3000">
                <a:solidFill>
                  <a:schemeClr val="dk1"/>
                </a:solidFill>
                <a:latin typeface="Lexend Deca SemiBold"/>
                <a:ea typeface="Lexend Deca SemiBold"/>
                <a:cs typeface="Lexend Deca SemiBold"/>
                <a:sym typeface="Lexend Deca SemiBold"/>
              </a:defRPr>
            </a:lvl3pPr>
            <a:lvl4pPr lvl="3">
              <a:lnSpc>
                <a:spcPct val="80000"/>
              </a:lnSpc>
              <a:spcBef>
                <a:spcPts val="0"/>
              </a:spcBef>
              <a:spcAft>
                <a:spcPts val="0"/>
              </a:spcAft>
              <a:buClr>
                <a:schemeClr val="dk1"/>
              </a:buClr>
              <a:buSzPts val="3000"/>
              <a:buFont typeface="Lexend Deca SemiBold"/>
              <a:buNone/>
              <a:defRPr sz="3000">
                <a:solidFill>
                  <a:schemeClr val="dk1"/>
                </a:solidFill>
                <a:latin typeface="Lexend Deca SemiBold"/>
                <a:ea typeface="Lexend Deca SemiBold"/>
                <a:cs typeface="Lexend Deca SemiBold"/>
                <a:sym typeface="Lexend Deca SemiBold"/>
              </a:defRPr>
            </a:lvl4pPr>
            <a:lvl5pPr lvl="4">
              <a:lnSpc>
                <a:spcPct val="80000"/>
              </a:lnSpc>
              <a:spcBef>
                <a:spcPts val="0"/>
              </a:spcBef>
              <a:spcAft>
                <a:spcPts val="0"/>
              </a:spcAft>
              <a:buClr>
                <a:schemeClr val="dk1"/>
              </a:buClr>
              <a:buSzPts val="3000"/>
              <a:buFont typeface="Lexend Deca SemiBold"/>
              <a:buNone/>
              <a:defRPr sz="3000">
                <a:solidFill>
                  <a:schemeClr val="dk1"/>
                </a:solidFill>
                <a:latin typeface="Lexend Deca SemiBold"/>
                <a:ea typeface="Lexend Deca SemiBold"/>
                <a:cs typeface="Lexend Deca SemiBold"/>
                <a:sym typeface="Lexend Deca SemiBold"/>
              </a:defRPr>
            </a:lvl5pPr>
            <a:lvl6pPr lvl="5">
              <a:lnSpc>
                <a:spcPct val="80000"/>
              </a:lnSpc>
              <a:spcBef>
                <a:spcPts val="0"/>
              </a:spcBef>
              <a:spcAft>
                <a:spcPts val="0"/>
              </a:spcAft>
              <a:buClr>
                <a:schemeClr val="dk1"/>
              </a:buClr>
              <a:buSzPts val="3000"/>
              <a:buFont typeface="Lexend Deca SemiBold"/>
              <a:buNone/>
              <a:defRPr sz="3000">
                <a:solidFill>
                  <a:schemeClr val="dk1"/>
                </a:solidFill>
                <a:latin typeface="Lexend Deca SemiBold"/>
                <a:ea typeface="Lexend Deca SemiBold"/>
                <a:cs typeface="Lexend Deca SemiBold"/>
                <a:sym typeface="Lexend Deca SemiBold"/>
              </a:defRPr>
            </a:lvl6pPr>
            <a:lvl7pPr lvl="6">
              <a:lnSpc>
                <a:spcPct val="80000"/>
              </a:lnSpc>
              <a:spcBef>
                <a:spcPts val="0"/>
              </a:spcBef>
              <a:spcAft>
                <a:spcPts val="0"/>
              </a:spcAft>
              <a:buClr>
                <a:schemeClr val="dk1"/>
              </a:buClr>
              <a:buSzPts val="3000"/>
              <a:buFont typeface="Lexend Deca SemiBold"/>
              <a:buNone/>
              <a:defRPr sz="3000">
                <a:solidFill>
                  <a:schemeClr val="dk1"/>
                </a:solidFill>
                <a:latin typeface="Lexend Deca SemiBold"/>
                <a:ea typeface="Lexend Deca SemiBold"/>
                <a:cs typeface="Lexend Deca SemiBold"/>
                <a:sym typeface="Lexend Deca SemiBold"/>
              </a:defRPr>
            </a:lvl7pPr>
            <a:lvl8pPr lvl="7">
              <a:lnSpc>
                <a:spcPct val="80000"/>
              </a:lnSpc>
              <a:spcBef>
                <a:spcPts val="0"/>
              </a:spcBef>
              <a:spcAft>
                <a:spcPts val="0"/>
              </a:spcAft>
              <a:buClr>
                <a:schemeClr val="dk1"/>
              </a:buClr>
              <a:buSzPts val="3000"/>
              <a:buFont typeface="Lexend Deca SemiBold"/>
              <a:buNone/>
              <a:defRPr sz="3000">
                <a:solidFill>
                  <a:schemeClr val="dk1"/>
                </a:solidFill>
                <a:latin typeface="Lexend Deca SemiBold"/>
                <a:ea typeface="Lexend Deca SemiBold"/>
                <a:cs typeface="Lexend Deca SemiBold"/>
                <a:sym typeface="Lexend Deca SemiBold"/>
              </a:defRPr>
            </a:lvl8pPr>
            <a:lvl9pPr lvl="8">
              <a:lnSpc>
                <a:spcPct val="80000"/>
              </a:lnSpc>
              <a:spcBef>
                <a:spcPts val="0"/>
              </a:spcBef>
              <a:spcAft>
                <a:spcPts val="0"/>
              </a:spcAft>
              <a:buClr>
                <a:schemeClr val="dk1"/>
              </a:buClr>
              <a:buSzPts val="3000"/>
              <a:buFont typeface="Lexend Deca SemiBold"/>
              <a:buNone/>
              <a:defRPr sz="3000">
                <a:solidFill>
                  <a:schemeClr val="dk1"/>
                </a:solidFill>
                <a:latin typeface="Lexend Deca SemiBold"/>
                <a:ea typeface="Lexend Deca SemiBold"/>
                <a:cs typeface="Lexend Deca SemiBold"/>
                <a:sym typeface="Lexend Deca SemiBold"/>
              </a:defRPr>
            </a:lvl9pPr>
          </a:lstStyle>
          <a:p/>
        </p:txBody>
      </p:sp>
      <p:sp>
        <p:nvSpPr>
          <p:cNvPr id="52" name="Google Shape;52;p13"/>
          <p:cNvSpPr txBox="1"/>
          <p:nvPr>
            <p:ph idx="1" type="body"/>
          </p:nvPr>
        </p:nvSpPr>
        <p:spPr>
          <a:xfrm>
            <a:off x="311700" y="1152475"/>
            <a:ext cx="8520525"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DM Sans"/>
              <a:buChar char="●"/>
              <a:defRPr sz="1400">
                <a:solidFill>
                  <a:schemeClr val="dk2"/>
                </a:solidFill>
                <a:latin typeface="DM Sans"/>
                <a:ea typeface="DM Sans"/>
                <a:cs typeface="DM Sans"/>
                <a:sym typeface="DM Sans"/>
              </a:defRPr>
            </a:lvl1pPr>
            <a:lvl2pPr indent="-317500" lvl="1" marL="914400">
              <a:lnSpc>
                <a:spcPct val="115000"/>
              </a:lnSpc>
              <a:spcBef>
                <a:spcPts val="1600"/>
              </a:spcBef>
              <a:spcAft>
                <a:spcPts val="0"/>
              </a:spcAft>
              <a:buClr>
                <a:schemeClr val="dk2"/>
              </a:buClr>
              <a:buSzPts val="1400"/>
              <a:buFont typeface="DM Sans"/>
              <a:buChar char="○"/>
              <a:defRPr sz="1400">
                <a:solidFill>
                  <a:schemeClr val="dk2"/>
                </a:solidFill>
                <a:latin typeface="DM Sans"/>
                <a:ea typeface="DM Sans"/>
                <a:cs typeface="DM Sans"/>
                <a:sym typeface="DM Sans"/>
              </a:defRPr>
            </a:lvl2pPr>
            <a:lvl3pPr indent="-317500" lvl="2" marL="1371600">
              <a:lnSpc>
                <a:spcPct val="115000"/>
              </a:lnSpc>
              <a:spcBef>
                <a:spcPts val="1600"/>
              </a:spcBef>
              <a:spcAft>
                <a:spcPts val="0"/>
              </a:spcAft>
              <a:buClr>
                <a:schemeClr val="dk2"/>
              </a:buClr>
              <a:buSzPts val="1400"/>
              <a:buFont typeface="DM Sans"/>
              <a:buChar char="■"/>
              <a:defRPr sz="1400">
                <a:solidFill>
                  <a:schemeClr val="dk2"/>
                </a:solidFill>
                <a:latin typeface="DM Sans"/>
                <a:ea typeface="DM Sans"/>
                <a:cs typeface="DM Sans"/>
                <a:sym typeface="DM Sans"/>
              </a:defRPr>
            </a:lvl3pPr>
            <a:lvl4pPr indent="-317500" lvl="3" marL="1828800">
              <a:lnSpc>
                <a:spcPct val="115000"/>
              </a:lnSpc>
              <a:spcBef>
                <a:spcPts val="1600"/>
              </a:spcBef>
              <a:spcAft>
                <a:spcPts val="0"/>
              </a:spcAft>
              <a:buClr>
                <a:schemeClr val="dk2"/>
              </a:buClr>
              <a:buSzPts val="1400"/>
              <a:buFont typeface="DM Sans"/>
              <a:buChar char="●"/>
              <a:defRPr sz="1400">
                <a:solidFill>
                  <a:schemeClr val="dk2"/>
                </a:solidFill>
                <a:latin typeface="DM Sans"/>
                <a:ea typeface="DM Sans"/>
                <a:cs typeface="DM Sans"/>
                <a:sym typeface="DM Sans"/>
              </a:defRPr>
            </a:lvl4pPr>
            <a:lvl5pPr indent="-317500" lvl="4" marL="2286000">
              <a:lnSpc>
                <a:spcPct val="115000"/>
              </a:lnSpc>
              <a:spcBef>
                <a:spcPts val="1600"/>
              </a:spcBef>
              <a:spcAft>
                <a:spcPts val="0"/>
              </a:spcAft>
              <a:buClr>
                <a:schemeClr val="dk2"/>
              </a:buClr>
              <a:buSzPts val="1400"/>
              <a:buFont typeface="DM Sans"/>
              <a:buChar char="○"/>
              <a:defRPr sz="1400">
                <a:solidFill>
                  <a:schemeClr val="dk2"/>
                </a:solidFill>
                <a:latin typeface="DM Sans"/>
                <a:ea typeface="DM Sans"/>
                <a:cs typeface="DM Sans"/>
                <a:sym typeface="DM Sans"/>
              </a:defRPr>
            </a:lvl5pPr>
            <a:lvl6pPr indent="-317500" lvl="5" marL="2743200">
              <a:lnSpc>
                <a:spcPct val="115000"/>
              </a:lnSpc>
              <a:spcBef>
                <a:spcPts val="1600"/>
              </a:spcBef>
              <a:spcAft>
                <a:spcPts val="0"/>
              </a:spcAft>
              <a:buClr>
                <a:schemeClr val="dk2"/>
              </a:buClr>
              <a:buSzPts val="1400"/>
              <a:buFont typeface="DM Sans"/>
              <a:buChar char="■"/>
              <a:defRPr sz="1400">
                <a:solidFill>
                  <a:schemeClr val="dk2"/>
                </a:solidFill>
                <a:latin typeface="DM Sans"/>
                <a:ea typeface="DM Sans"/>
                <a:cs typeface="DM Sans"/>
                <a:sym typeface="DM Sans"/>
              </a:defRPr>
            </a:lvl6pPr>
            <a:lvl7pPr indent="-317500" lvl="6" marL="3200400">
              <a:lnSpc>
                <a:spcPct val="115000"/>
              </a:lnSpc>
              <a:spcBef>
                <a:spcPts val="1600"/>
              </a:spcBef>
              <a:spcAft>
                <a:spcPts val="0"/>
              </a:spcAft>
              <a:buClr>
                <a:schemeClr val="dk2"/>
              </a:buClr>
              <a:buSzPts val="1400"/>
              <a:buFont typeface="DM Sans"/>
              <a:buChar char="●"/>
              <a:defRPr sz="1400">
                <a:solidFill>
                  <a:schemeClr val="dk2"/>
                </a:solidFill>
                <a:latin typeface="DM Sans"/>
                <a:ea typeface="DM Sans"/>
                <a:cs typeface="DM Sans"/>
                <a:sym typeface="DM Sans"/>
              </a:defRPr>
            </a:lvl7pPr>
            <a:lvl8pPr indent="-317500" lvl="7" marL="3657600">
              <a:lnSpc>
                <a:spcPct val="115000"/>
              </a:lnSpc>
              <a:spcBef>
                <a:spcPts val="1600"/>
              </a:spcBef>
              <a:spcAft>
                <a:spcPts val="0"/>
              </a:spcAft>
              <a:buClr>
                <a:schemeClr val="dk2"/>
              </a:buClr>
              <a:buSzPts val="1400"/>
              <a:buFont typeface="DM Sans"/>
              <a:buChar char="○"/>
              <a:defRPr sz="1400">
                <a:solidFill>
                  <a:schemeClr val="dk2"/>
                </a:solidFill>
                <a:latin typeface="DM Sans"/>
                <a:ea typeface="DM Sans"/>
                <a:cs typeface="DM Sans"/>
                <a:sym typeface="DM Sans"/>
              </a:defRPr>
            </a:lvl8pPr>
            <a:lvl9pPr indent="-317500" lvl="8" marL="4114800">
              <a:lnSpc>
                <a:spcPct val="115000"/>
              </a:lnSpc>
              <a:spcBef>
                <a:spcPts val="1600"/>
              </a:spcBef>
              <a:spcAft>
                <a:spcPts val="1600"/>
              </a:spcAft>
              <a:buClr>
                <a:schemeClr val="dk2"/>
              </a:buClr>
              <a:buSzPts val="1400"/>
              <a:buFont typeface="DM Sans"/>
              <a:buChar char="■"/>
              <a:defRPr sz="1400">
                <a:solidFill>
                  <a:schemeClr val="dk2"/>
                </a:solidFill>
                <a:latin typeface="DM Sans"/>
                <a:ea typeface="DM Sans"/>
                <a:cs typeface="DM Sans"/>
                <a:sym typeface="DM Sans"/>
              </a:defRPr>
            </a:lvl9pPr>
          </a:lstStyle>
          <a:p/>
        </p:txBody>
      </p:sp>
      <p:sp>
        <p:nvSpPr>
          <p:cNvPr id="53" name="Google Shape;53;p13"/>
          <p:cNvSpPr txBox="1"/>
          <p:nvPr>
            <p:ph idx="12" type="sldNum"/>
          </p:nvPr>
        </p:nvSpPr>
        <p:spPr>
          <a:xfrm>
            <a:off x="8472458" y="4663217"/>
            <a:ext cx="548775" cy="393525"/>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
        <p:nvSpPr>
          <p:cNvPr id="54" name="Google Shape;54;p13"/>
          <p:cNvSpPr txBox="1"/>
          <p:nvPr/>
        </p:nvSpPr>
        <p:spPr>
          <a:xfrm rot="5400000">
            <a:off x="-509512" y="4648875"/>
            <a:ext cx="1184850" cy="280125"/>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GB" sz="900">
                <a:solidFill>
                  <a:schemeClr val="dk1"/>
                </a:solidFill>
                <a:latin typeface="Barlow Condensed"/>
                <a:ea typeface="Barlow Condensed"/>
                <a:cs typeface="Barlow Condensed"/>
                <a:sym typeface="Barlow Condensed"/>
              </a:rPr>
              <a:t>SLIDESMANIA.COM</a:t>
            </a:r>
            <a:endParaRPr sz="900">
              <a:solidFill>
                <a:schemeClr val="dk1"/>
              </a:solidFill>
              <a:latin typeface="Barlow Condensed"/>
              <a:ea typeface="Barlow Condensed"/>
              <a:cs typeface="Barlow Condensed"/>
              <a:sym typeface="Barlow Condense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33.png"/><Relationship Id="rId5" Type="http://schemas.openxmlformats.org/officeDocument/2006/relationships/image" Target="../media/image22.png"/><Relationship Id="rId6"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hyperlink" Target="https://developer.mozilla.org/en-US/docs/Web/CSS/border-style#values" TargetMode="External"/><Relationship Id="rId4" Type="http://schemas.openxmlformats.org/officeDocument/2006/relationships/hyperlink" Target="https://developer.mozilla.org/en-US/docs/Web/CSS/color_value" TargetMode="External"/><Relationship Id="rId5" Type="http://schemas.openxmlformats.org/officeDocument/2006/relationships/image" Target="../media/image40.png"/><Relationship Id="rId6"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35.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34.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55.png"/><Relationship Id="rId4" Type="http://schemas.openxmlformats.org/officeDocument/2006/relationships/image" Target="../media/image48.png"/><Relationship Id="rId5"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58.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56.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57.gif"/><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62.gif"/><Relationship Id="rId4"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59.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61.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 Id="rId3" Type="http://schemas.openxmlformats.org/officeDocument/2006/relationships/image" Target="../media/image68.png"/><Relationship Id="rId4" Type="http://schemas.openxmlformats.org/officeDocument/2006/relationships/image" Target="../media/image64.png"/><Relationship Id="rId5" Type="http://schemas.openxmlformats.org/officeDocument/2006/relationships/image" Target="../media/image6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 Id="rId3" Type="http://schemas.openxmlformats.org/officeDocument/2006/relationships/image" Target="../media/image69.png"/><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 Id="rId3" Type="http://schemas.openxmlformats.org/officeDocument/2006/relationships/image" Target="../media/image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 Id="rId3" Type="http://schemas.openxmlformats.org/officeDocument/2006/relationships/image" Target="../media/image7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 Id="rId3" Type="http://schemas.openxmlformats.org/officeDocument/2006/relationships/hyperlink" Target="https://htmlcolorcodes.com/color-names/" TargetMode="External"/><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hyperlink" Target="https://htmlcolorcodes.com/color-picker/" TargetMode="Externa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0.xml"/><Relationship Id="rId3"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1.xml"/><Relationship Id="rId3" Type="http://schemas.openxmlformats.org/officeDocument/2006/relationships/image" Target="../media/image76.png"/><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 Id="rId3" Type="http://schemas.openxmlformats.org/officeDocument/2006/relationships/image" Target="../media/image78.png"/><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3.xml"/><Relationship Id="rId3" Type="http://schemas.openxmlformats.org/officeDocument/2006/relationships/image" Target="../media/image79.png"/><Relationship Id="rId4" Type="http://schemas.openxmlformats.org/officeDocument/2006/relationships/image" Target="../media/image87.png"/><Relationship Id="rId5" Type="http://schemas.openxmlformats.org/officeDocument/2006/relationships/image" Target="../media/image8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4.xml"/><Relationship Id="rId3" Type="http://schemas.openxmlformats.org/officeDocument/2006/relationships/hyperlink" Target="https://www.cssfontstack.com/" TargetMode="External"/><Relationship Id="rId4" Type="http://schemas.openxmlformats.org/officeDocument/2006/relationships/hyperlink" Target="https://fonts.google.com/" TargetMode="External"/><Relationship Id="rId5" Type="http://schemas.openxmlformats.org/officeDocument/2006/relationships/image" Target="../media/image82.png"/><Relationship Id="rId6" Type="http://schemas.openxmlformats.org/officeDocument/2006/relationships/image" Target="../media/image9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5.xml"/><Relationship Id="rId3" Type="http://schemas.openxmlformats.org/officeDocument/2006/relationships/image" Target="../media/image8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 Id="rId3" Type="http://schemas.openxmlformats.org/officeDocument/2006/relationships/image" Target="../media/image86.png"/><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 Id="rId3" Type="http://schemas.openxmlformats.org/officeDocument/2006/relationships/image" Target="../media/image85.png"/><Relationship Id="rId4" Type="http://schemas.openxmlformats.org/officeDocument/2006/relationships/image" Target="../media/image89.png"/><Relationship Id="rId5" Type="http://schemas.openxmlformats.org/officeDocument/2006/relationships/image" Target="../media/image9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 Id="rId3" Type="http://schemas.openxmlformats.org/officeDocument/2006/relationships/image" Target="../media/image97.png"/><Relationship Id="rId4" Type="http://schemas.openxmlformats.org/officeDocument/2006/relationships/image" Target="../media/image92.png"/><Relationship Id="rId5" Type="http://schemas.openxmlformats.org/officeDocument/2006/relationships/image" Target="../media/image8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 Id="rId3" Type="http://schemas.openxmlformats.org/officeDocument/2006/relationships/image" Target="../media/image95.png"/><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2.xml"/><Relationship Id="rId3" Type="http://schemas.openxmlformats.org/officeDocument/2006/relationships/image" Target="../media/image96.png"/><Relationship Id="rId4" Type="http://schemas.openxmlformats.org/officeDocument/2006/relationships/image" Target="../media/image9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3.xml"/><Relationship Id="rId3" Type="http://schemas.openxmlformats.org/officeDocument/2006/relationships/image" Target="../media/image102.png"/><Relationship Id="rId4" Type="http://schemas.openxmlformats.org/officeDocument/2006/relationships/image" Target="../media/image10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4.xml"/><Relationship Id="rId3" Type="http://schemas.openxmlformats.org/officeDocument/2006/relationships/image" Target="../media/image10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6.xml"/><Relationship Id="rId3" Type="http://schemas.openxmlformats.org/officeDocument/2006/relationships/image" Target="../media/image10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7.xml"/><Relationship Id="rId3" Type="http://schemas.openxmlformats.org/officeDocument/2006/relationships/image" Target="../media/image10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8.xml"/><Relationship Id="rId3" Type="http://schemas.openxmlformats.org/officeDocument/2006/relationships/image" Target="../media/image9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3.xml"/><Relationship Id="rId3" Type="http://schemas.openxmlformats.org/officeDocument/2006/relationships/hyperlink" Target="http://www.cheat-sheets.org/saved-copy/html-cheat-sheet.png" TargetMode="External"/><Relationship Id="rId4" Type="http://schemas.openxmlformats.org/officeDocument/2006/relationships/hyperlink" Target="https://devhints.io/css"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4.xml"/><Relationship Id="rId3" Type="http://schemas.openxmlformats.org/officeDocument/2006/relationships/hyperlink" Target="https://nyp-lit.github.io/" TargetMode="External"/><Relationship Id="rId4" Type="http://schemas.openxmlformats.org/officeDocument/2006/relationships/hyperlink" Target="http://instagram.com/nyp-lit" TargetMode="External"/><Relationship Id="rId5" Type="http://schemas.openxmlformats.org/officeDocument/2006/relationships/image" Target="../media/image105.png"/><Relationship Id="rId6" Type="http://schemas.openxmlformats.org/officeDocument/2006/relationships/image" Target="../media/image1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p:nvPr/>
        </p:nvSpPr>
        <p:spPr>
          <a:xfrm rot="355892">
            <a:off x="7818680" y="312984"/>
            <a:ext cx="1070666" cy="1190347"/>
          </a:xfrm>
          <a:custGeom>
            <a:rect b="b" l="l" r="r" t="t"/>
            <a:pathLst>
              <a:path extrusionOk="0" h="1171527" w="1053738">
                <a:moveTo>
                  <a:pt x="526869" y="0"/>
                </a:moveTo>
                <a:cubicBezTo>
                  <a:pt x="817851" y="0"/>
                  <a:pt x="1053738" y="235887"/>
                  <a:pt x="1053738" y="526869"/>
                </a:cubicBezTo>
                <a:cubicBezTo>
                  <a:pt x="1053738" y="817851"/>
                  <a:pt x="817851" y="1053738"/>
                  <a:pt x="526869" y="1053738"/>
                </a:cubicBezTo>
                <a:cubicBezTo>
                  <a:pt x="490496" y="1053738"/>
                  <a:pt x="454985" y="1050052"/>
                  <a:pt x="420687" y="1043034"/>
                </a:cubicBezTo>
                <a:lnTo>
                  <a:pt x="388563" y="1033062"/>
                </a:lnTo>
                <a:lnTo>
                  <a:pt x="147609" y="1171527"/>
                </a:lnTo>
                <a:lnTo>
                  <a:pt x="147063" y="890630"/>
                </a:lnTo>
                <a:lnTo>
                  <a:pt x="89981" y="821447"/>
                </a:lnTo>
                <a:cubicBezTo>
                  <a:pt x="33172" y="737358"/>
                  <a:pt x="0" y="635987"/>
                  <a:pt x="0" y="526869"/>
                </a:cubicBezTo>
                <a:cubicBezTo>
                  <a:pt x="0" y="235887"/>
                  <a:pt x="235887" y="0"/>
                  <a:pt x="526869" y="0"/>
                </a:cubicBezTo>
                <a:close/>
              </a:path>
            </a:pathLst>
          </a:custGeom>
          <a:solidFill>
            <a:srgbClr val="32195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49" name="Google Shape;249;p36"/>
          <p:cNvSpPr txBox="1"/>
          <p:nvPr>
            <p:ph type="title"/>
          </p:nvPr>
        </p:nvSpPr>
        <p:spPr>
          <a:xfrm>
            <a:off x="2089444" y="1156313"/>
            <a:ext cx="6023700" cy="215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accent1"/>
                </a:solidFill>
              </a:rPr>
              <a:t>Workshop 1:</a:t>
            </a:r>
            <a:endParaRPr>
              <a:solidFill>
                <a:schemeClr val="accent1"/>
              </a:solidFill>
            </a:endParaRPr>
          </a:p>
          <a:p>
            <a:pPr indent="0" lvl="0" marL="0" rtl="0" algn="ctr">
              <a:spcBef>
                <a:spcPts val="0"/>
              </a:spcBef>
              <a:spcAft>
                <a:spcPts val="0"/>
              </a:spcAft>
              <a:buNone/>
            </a:pPr>
            <a:r>
              <a:rPr lang="en-GB"/>
              <a:t>HTML, CSS, </a:t>
            </a:r>
            <a:endParaRPr/>
          </a:p>
          <a:p>
            <a:pPr indent="0" lvl="0" marL="0" rtl="0" algn="ctr">
              <a:spcBef>
                <a:spcPts val="0"/>
              </a:spcBef>
              <a:spcAft>
                <a:spcPts val="0"/>
              </a:spcAft>
              <a:buNone/>
            </a:pPr>
            <a:r>
              <a:rPr lang="en-GB"/>
              <a:t>Advanced CSS</a:t>
            </a:r>
            <a:endParaRPr/>
          </a:p>
        </p:txBody>
      </p:sp>
      <p:sp>
        <p:nvSpPr>
          <p:cNvPr id="250" name="Google Shape;250;p36"/>
          <p:cNvSpPr txBox="1"/>
          <p:nvPr>
            <p:ph idx="1" type="subTitle"/>
          </p:nvPr>
        </p:nvSpPr>
        <p:spPr>
          <a:xfrm>
            <a:off x="2739447" y="3815625"/>
            <a:ext cx="5615100" cy="67095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By Sin Yan and Xiao Thong</a:t>
            </a:r>
            <a:endParaRPr/>
          </a:p>
        </p:txBody>
      </p:sp>
      <p:grpSp>
        <p:nvGrpSpPr>
          <p:cNvPr id="251" name="Google Shape;251;p36"/>
          <p:cNvGrpSpPr/>
          <p:nvPr/>
        </p:nvGrpSpPr>
        <p:grpSpPr>
          <a:xfrm>
            <a:off x="8015584" y="576763"/>
            <a:ext cx="671003" cy="579555"/>
            <a:chOff x="4473320" y="1359978"/>
            <a:chExt cx="1435607" cy="1240155"/>
          </a:xfrm>
        </p:grpSpPr>
        <p:sp>
          <p:nvSpPr>
            <p:cNvPr id="252" name="Google Shape;252;p36"/>
            <p:cNvSpPr/>
            <p:nvPr/>
          </p:nvSpPr>
          <p:spPr>
            <a:xfrm>
              <a:off x="4473320" y="1359978"/>
              <a:ext cx="1435607" cy="901826"/>
            </a:xfrm>
            <a:custGeom>
              <a:rect b="b" l="l" r="r" t="t"/>
              <a:pathLst>
                <a:path extrusionOk="0" h="901826" w="1435607">
                  <a:moveTo>
                    <a:pt x="1418177" y="598361"/>
                  </a:moveTo>
                  <a:lnTo>
                    <a:pt x="1330547" y="598361"/>
                  </a:lnTo>
                  <a:cubicBezTo>
                    <a:pt x="1322642" y="267176"/>
                    <a:pt x="1050989" y="0"/>
                    <a:pt x="717804" y="0"/>
                  </a:cubicBezTo>
                  <a:cubicBezTo>
                    <a:pt x="384715" y="0"/>
                    <a:pt x="112967" y="267081"/>
                    <a:pt x="105156" y="598265"/>
                  </a:cubicBezTo>
                  <a:lnTo>
                    <a:pt x="17526" y="598265"/>
                  </a:lnTo>
                  <a:cubicBezTo>
                    <a:pt x="7811" y="598265"/>
                    <a:pt x="0" y="606076"/>
                    <a:pt x="0" y="615791"/>
                  </a:cubicBezTo>
                  <a:lnTo>
                    <a:pt x="0" y="884301"/>
                  </a:lnTo>
                  <a:cubicBezTo>
                    <a:pt x="0" y="894017"/>
                    <a:pt x="7811" y="901827"/>
                    <a:pt x="17526" y="901827"/>
                  </a:cubicBezTo>
                  <a:lnTo>
                    <a:pt x="1418082" y="901827"/>
                  </a:lnTo>
                  <a:cubicBezTo>
                    <a:pt x="1427798" y="901827"/>
                    <a:pt x="1435608" y="894017"/>
                    <a:pt x="1435608" y="884301"/>
                  </a:cubicBezTo>
                  <a:lnTo>
                    <a:pt x="1435608" y="615887"/>
                  </a:lnTo>
                  <a:cubicBezTo>
                    <a:pt x="1435608" y="606171"/>
                    <a:pt x="1427798" y="598361"/>
                    <a:pt x="1418177" y="598361"/>
                  </a:cubicBezTo>
                  <a:close/>
                  <a:moveTo>
                    <a:pt x="1400651" y="866870"/>
                  </a:moveTo>
                  <a:lnTo>
                    <a:pt x="1266444" y="866870"/>
                  </a:lnTo>
                  <a:lnTo>
                    <a:pt x="1266444" y="759333"/>
                  </a:lnTo>
                  <a:cubicBezTo>
                    <a:pt x="1266444" y="749618"/>
                    <a:pt x="1258824" y="741807"/>
                    <a:pt x="1249299" y="741807"/>
                  </a:cubicBezTo>
                  <a:cubicBezTo>
                    <a:pt x="1239774" y="741807"/>
                    <a:pt x="1232154" y="749618"/>
                    <a:pt x="1232154" y="759333"/>
                  </a:cubicBezTo>
                  <a:lnTo>
                    <a:pt x="1232154" y="866870"/>
                  </a:lnTo>
                  <a:lnTo>
                    <a:pt x="1115568" y="866870"/>
                  </a:lnTo>
                  <a:lnTo>
                    <a:pt x="1115568" y="759333"/>
                  </a:lnTo>
                  <a:cubicBezTo>
                    <a:pt x="1115568" y="749618"/>
                    <a:pt x="1107662" y="741807"/>
                    <a:pt x="1097852" y="741807"/>
                  </a:cubicBezTo>
                  <a:cubicBezTo>
                    <a:pt x="1088041" y="741807"/>
                    <a:pt x="1080135" y="749618"/>
                    <a:pt x="1080135" y="759333"/>
                  </a:cubicBezTo>
                  <a:lnTo>
                    <a:pt x="1080135" y="866870"/>
                  </a:lnTo>
                  <a:lnTo>
                    <a:pt x="963549" y="866870"/>
                  </a:lnTo>
                  <a:lnTo>
                    <a:pt x="963549" y="759333"/>
                  </a:lnTo>
                  <a:cubicBezTo>
                    <a:pt x="963549" y="749618"/>
                    <a:pt x="955643" y="741807"/>
                    <a:pt x="945833" y="741807"/>
                  </a:cubicBezTo>
                  <a:cubicBezTo>
                    <a:pt x="936022" y="741807"/>
                    <a:pt x="928116" y="749618"/>
                    <a:pt x="928116" y="759333"/>
                  </a:cubicBezTo>
                  <a:lnTo>
                    <a:pt x="928116" y="866870"/>
                  </a:lnTo>
                  <a:lnTo>
                    <a:pt x="811530" y="866870"/>
                  </a:lnTo>
                  <a:lnTo>
                    <a:pt x="811530" y="759333"/>
                  </a:lnTo>
                  <a:cubicBezTo>
                    <a:pt x="811530" y="749618"/>
                    <a:pt x="803624" y="741807"/>
                    <a:pt x="793814" y="741807"/>
                  </a:cubicBezTo>
                  <a:cubicBezTo>
                    <a:pt x="784003" y="741807"/>
                    <a:pt x="776097" y="749618"/>
                    <a:pt x="776097" y="759333"/>
                  </a:cubicBezTo>
                  <a:lnTo>
                    <a:pt x="776097" y="866870"/>
                  </a:lnTo>
                  <a:lnTo>
                    <a:pt x="659511" y="866870"/>
                  </a:lnTo>
                  <a:lnTo>
                    <a:pt x="659511" y="759333"/>
                  </a:lnTo>
                  <a:cubicBezTo>
                    <a:pt x="659511" y="749618"/>
                    <a:pt x="651891" y="741807"/>
                    <a:pt x="642366" y="741807"/>
                  </a:cubicBezTo>
                  <a:cubicBezTo>
                    <a:pt x="632841" y="741807"/>
                    <a:pt x="625221" y="749618"/>
                    <a:pt x="625221" y="759333"/>
                  </a:cubicBezTo>
                  <a:lnTo>
                    <a:pt x="625221" y="866870"/>
                  </a:lnTo>
                  <a:lnTo>
                    <a:pt x="508635" y="866870"/>
                  </a:lnTo>
                  <a:lnTo>
                    <a:pt x="508635" y="759333"/>
                  </a:lnTo>
                  <a:cubicBezTo>
                    <a:pt x="508635" y="749618"/>
                    <a:pt x="500729" y="741807"/>
                    <a:pt x="490918" y="741807"/>
                  </a:cubicBezTo>
                  <a:cubicBezTo>
                    <a:pt x="481108" y="741807"/>
                    <a:pt x="473202" y="749618"/>
                    <a:pt x="473202" y="759333"/>
                  </a:cubicBezTo>
                  <a:lnTo>
                    <a:pt x="473202" y="866870"/>
                  </a:lnTo>
                  <a:lnTo>
                    <a:pt x="356616" y="866870"/>
                  </a:lnTo>
                  <a:lnTo>
                    <a:pt x="356616" y="759333"/>
                  </a:lnTo>
                  <a:cubicBezTo>
                    <a:pt x="356616" y="749618"/>
                    <a:pt x="348710" y="741807"/>
                    <a:pt x="338900" y="741807"/>
                  </a:cubicBezTo>
                  <a:cubicBezTo>
                    <a:pt x="329089" y="741807"/>
                    <a:pt x="321183" y="749618"/>
                    <a:pt x="321183" y="759333"/>
                  </a:cubicBezTo>
                  <a:lnTo>
                    <a:pt x="321183" y="866870"/>
                  </a:lnTo>
                  <a:lnTo>
                    <a:pt x="204597" y="866870"/>
                  </a:lnTo>
                  <a:lnTo>
                    <a:pt x="204597" y="759333"/>
                  </a:lnTo>
                  <a:cubicBezTo>
                    <a:pt x="204597" y="749618"/>
                    <a:pt x="196691" y="741807"/>
                    <a:pt x="186880" y="741807"/>
                  </a:cubicBezTo>
                  <a:cubicBezTo>
                    <a:pt x="177070" y="741807"/>
                    <a:pt x="169164" y="749618"/>
                    <a:pt x="169164" y="759333"/>
                  </a:cubicBezTo>
                  <a:lnTo>
                    <a:pt x="169164" y="866870"/>
                  </a:lnTo>
                  <a:lnTo>
                    <a:pt x="35052" y="866870"/>
                  </a:lnTo>
                  <a:lnTo>
                    <a:pt x="35052" y="633317"/>
                  </a:lnTo>
                  <a:lnTo>
                    <a:pt x="122587" y="633317"/>
                  </a:lnTo>
                  <a:cubicBezTo>
                    <a:pt x="132302" y="633317"/>
                    <a:pt x="140113" y="625507"/>
                    <a:pt x="140113" y="615791"/>
                  </a:cubicBezTo>
                  <a:lnTo>
                    <a:pt x="140113" y="612839"/>
                  </a:lnTo>
                  <a:cubicBezTo>
                    <a:pt x="140113" y="294227"/>
                    <a:pt x="399383" y="34957"/>
                    <a:pt x="717899" y="34957"/>
                  </a:cubicBezTo>
                  <a:cubicBezTo>
                    <a:pt x="1036415" y="34957"/>
                    <a:pt x="1295686" y="294227"/>
                    <a:pt x="1295686" y="612839"/>
                  </a:cubicBezTo>
                  <a:lnTo>
                    <a:pt x="1295686" y="615791"/>
                  </a:lnTo>
                  <a:cubicBezTo>
                    <a:pt x="1295686" y="625507"/>
                    <a:pt x="1303496" y="633317"/>
                    <a:pt x="1313212" y="633317"/>
                  </a:cubicBezTo>
                  <a:lnTo>
                    <a:pt x="1400747" y="633317"/>
                  </a:lnTo>
                  <a:lnTo>
                    <a:pt x="1400747" y="86687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3" name="Google Shape;253;p36"/>
            <p:cNvSpPr/>
            <p:nvPr/>
          </p:nvSpPr>
          <p:spPr>
            <a:xfrm>
              <a:off x="4829079" y="1610962"/>
              <a:ext cx="723614" cy="382333"/>
            </a:xfrm>
            <a:custGeom>
              <a:rect b="b" l="l" r="r" t="t"/>
              <a:pathLst>
                <a:path extrusionOk="0" h="382333" w="723614">
                  <a:moveTo>
                    <a:pt x="361855" y="0"/>
                  </a:moveTo>
                  <a:cubicBezTo>
                    <a:pt x="162401" y="0"/>
                    <a:pt x="0" y="162401"/>
                    <a:pt x="0" y="361855"/>
                  </a:cubicBezTo>
                  <a:cubicBezTo>
                    <a:pt x="0" y="363474"/>
                    <a:pt x="0" y="365284"/>
                    <a:pt x="190" y="366903"/>
                  </a:cubicBezTo>
                  <a:cubicBezTo>
                    <a:pt x="1238" y="375666"/>
                    <a:pt x="8668" y="382333"/>
                    <a:pt x="17621" y="382333"/>
                  </a:cubicBezTo>
                  <a:lnTo>
                    <a:pt x="286321" y="382333"/>
                  </a:lnTo>
                  <a:cubicBezTo>
                    <a:pt x="295561" y="382333"/>
                    <a:pt x="303085" y="375190"/>
                    <a:pt x="303848" y="366141"/>
                  </a:cubicBezTo>
                  <a:cubicBezTo>
                    <a:pt x="306229" y="336042"/>
                    <a:pt x="331660" y="312325"/>
                    <a:pt x="361950" y="312325"/>
                  </a:cubicBezTo>
                  <a:cubicBezTo>
                    <a:pt x="392335" y="312325"/>
                    <a:pt x="417767" y="335947"/>
                    <a:pt x="420052" y="366141"/>
                  </a:cubicBezTo>
                  <a:cubicBezTo>
                    <a:pt x="420719" y="375380"/>
                    <a:pt x="428434" y="382333"/>
                    <a:pt x="437578" y="382333"/>
                  </a:cubicBezTo>
                  <a:lnTo>
                    <a:pt x="706279" y="382333"/>
                  </a:lnTo>
                  <a:cubicBezTo>
                    <a:pt x="715137" y="382333"/>
                    <a:pt x="722662" y="375761"/>
                    <a:pt x="723424" y="366903"/>
                  </a:cubicBezTo>
                  <a:cubicBezTo>
                    <a:pt x="723614" y="365284"/>
                    <a:pt x="723614" y="363474"/>
                    <a:pt x="723614" y="361855"/>
                  </a:cubicBezTo>
                  <a:cubicBezTo>
                    <a:pt x="723709" y="162401"/>
                    <a:pt x="561308" y="0"/>
                    <a:pt x="361855" y="0"/>
                  </a:cubicBezTo>
                  <a:close/>
                  <a:moveTo>
                    <a:pt x="452437" y="347377"/>
                  </a:moveTo>
                  <a:cubicBezTo>
                    <a:pt x="441960" y="307086"/>
                    <a:pt x="405003" y="277368"/>
                    <a:pt x="362141" y="277368"/>
                  </a:cubicBezTo>
                  <a:cubicBezTo>
                    <a:pt x="319278" y="277368"/>
                    <a:pt x="282321" y="306991"/>
                    <a:pt x="271843" y="347377"/>
                  </a:cubicBezTo>
                  <a:lnTo>
                    <a:pt x="35719" y="347377"/>
                  </a:lnTo>
                  <a:cubicBezTo>
                    <a:pt x="43339" y="173926"/>
                    <a:pt x="186880" y="35052"/>
                    <a:pt x="362141" y="35052"/>
                  </a:cubicBezTo>
                  <a:cubicBezTo>
                    <a:pt x="537115" y="35052"/>
                    <a:pt x="680466" y="173260"/>
                    <a:pt x="688562" y="347377"/>
                  </a:cubicBezTo>
                  <a:lnTo>
                    <a:pt x="452437" y="347377"/>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4" name="Google Shape;254;p36"/>
            <p:cNvSpPr/>
            <p:nvPr/>
          </p:nvSpPr>
          <p:spPr>
            <a:xfrm>
              <a:off x="4549806" y="2379630"/>
              <a:ext cx="1327118" cy="220503"/>
            </a:xfrm>
            <a:custGeom>
              <a:rect b="b" l="l" r="r" t="t"/>
              <a:pathLst>
                <a:path extrusionOk="0" h="220503" w="1327118">
                  <a:moveTo>
                    <a:pt x="1315307" y="93536"/>
                  </a:moveTo>
                  <a:lnTo>
                    <a:pt x="1195197" y="51816"/>
                  </a:lnTo>
                  <a:cubicBezTo>
                    <a:pt x="1193864" y="50863"/>
                    <a:pt x="1192340" y="50006"/>
                    <a:pt x="1190720" y="49435"/>
                  </a:cubicBezTo>
                  <a:lnTo>
                    <a:pt x="1072134" y="7906"/>
                  </a:lnTo>
                  <a:cubicBezTo>
                    <a:pt x="1070419" y="6286"/>
                    <a:pt x="1068515" y="4953"/>
                    <a:pt x="1066228" y="4096"/>
                  </a:cubicBezTo>
                  <a:lnTo>
                    <a:pt x="1057275" y="952"/>
                  </a:lnTo>
                  <a:cubicBezTo>
                    <a:pt x="1055370" y="381"/>
                    <a:pt x="1053465" y="0"/>
                    <a:pt x="1051465" y="0"/>
                  </a:cubicBezTo>
                  <a:lnTo>
                    <a:pt x="350234" y="0"/>
                  </a:lnTo>
                  <a:cubicBezTo>
                    <a:pt x="350139" y="0"/>
                    <a:pt x="350044" y="0"/>
                    <a:pt x="349853" y="0"/>
                  </a:cubicBezTo>
                  <a:cubicBezTo>
                    <a:pt x="349758" y="0"/>
                    <a:pt x="349663" y="0"/>
                    <a:pt x="349472" y="0"/>
                  </a:cubicBezTo>
                  <a:lnTo>
                    <a:pt x="183737" y="0"/>
                  </a:lnTo>
                  <a:lnTo>
                    <a:pt x="183261" y="0"/>
                  </a:lnTo>
                  <a:lnTo>
                    <a:pt x="17526" y="0"/>
                  </a:lnTo>
                  <a:cubicBezTo>
                    <a:pt x="7811" y="0"/>
                    <a:pt x="0" y="7810"/>
                    <a:pt x="0" y="17526"/>
                  </a:cubicBezTo>
                  <a:lnTo>
                    <a:pt x="0" y="202978"/>
                  </a:lnTo>
                  <a:cubicBezTo>
                    <a:pt x="0" y="212693"/>
                    <a:pt x="7811" y="220504"/>
                    <a:pt x="17526" y="220504"/>
                  </a:cubicBezTo>
                  <a:lnTo>
                    <a:pt x="183261" y="220504"/>
                  </a:lnTo>
                  <a:lnTo>
                    <a:pt x="183737" y="220504"/>
                  </a:lnTo>
                  <a:lnTo>
                    <a:pt x="349472" y="220504"/>
                  </a:lnTo>
                  <a:cubicBezTo>
                    <a:pt x="349567" y="220504"/>
                    <a:pt x="349663" y="220504"/>
                    <a:pt x="349853" y="220504"/>
                  </a:cubicBezTo>
                  <a:cubicBezTo>
                    <a:pt x="349949" y="220504"/>
                    <a:pt x="350044" y="220504"/>
                    <a:pt x="350234" y="220504"/>
                  </a:cubicBezTo>
                  <a:lnTo>
                    <a:pt x="1049846" y="220504"/>
                  </a:lnTo>
                  <a:cubicBezTo>
                    <a:pt x="1051846" y="220504"/>
                    <a:pt x="1053846" y="220123"/>
                    <a:pt x="1055656" y="219551"/>
                  </a:cubicBezTo>
                  <a:lnTo>
                    <a:pt x="1066324" y="215837"/>
                  </a:lnTo>
                  <a:cubicBezTo>
                    <a:pt x="1068134" y="215170"/>
                    <a:pt x="1069848" y="214217"/>
                    <a:pt x="1071277" y="212979"/>
                  </a:cubicBezTo>
                  <a:lnTo>
                    <a:pt x="1190911" y="170402"/>
                  </a:lnTo>
                  <a:cubicBezTo>
                    <a:pt x="1191197" y="170307"/>
                    <a:pt x="1191387" y="170117"/>
                    <a:pt x="1191673" y="169926"/>
                  </a:cubicBezTo>
                  <a:lnTo>
                    <a:pt x="1315402" y="126301"/>
                  </a:lnTo>
                  <a:cubicBezTo>
                    <a:pt x="1322451" y="123730"/>
                    <a:pt x="1327118" y="117253"/>
                    <a:pt x="1327118" y="109728"/>
                  </a:cubicBezTo>
                  <a:cubicBezTo>
                    <a:pt x="1327023" y="102584"/>
                    <a:pt x="1322356" y="95917"/>
                    <a:pt x="1315307" y="93536"/>
                  </a:cubicBezTo>
                  <a:close/>
                  <a:moveTo>
                    <a:pt x="35147" y="35052"/>
                  </a:moveTo>
                  <a:lnTo>
                    <a:pt x="165925" y="35052"/>
                  </a:lnTo>
                  <a:lnTo>
                    <a:pt x="165925" y="185356"/>
                  </a:lnTo>
                  <a:lnTo>
                    <a:pt x="35147" y="185356"/>
                  </a:lnTo>
                  <a:lnTo>
                    <a:pt x="35147" y="35052"/>
                  </a:lnTo>
                  <a:close/>
                  <a:moveTo>
                    <a:pt x="1077944" y="47053"/>
                  </a:moveTo>
                  <a:lnTo>
                    <a:pt x="1167098" y="78105"/>
                  </a:lnTo>
                  <a:lnTo>
                    <a:pt x="1167098" y="141542"/>
                  </a:lnTo>
                  <a:lnTo>
                    <a:pt x="1077944" y="173260"/>
                  </a:lnTo>
                  <a:lnTo>
                    <a:pt x="1077944" y="47053"/>
                  </a:lnTo>
                  <a:close/>
                  <a:moveTo>
                    <a:pt x="332042" y="185452"/>
                  </a:moveTo>
                  <a:lnTo>
                    <a:pt x="201263" y="185452"/>
                  </a:lnTo>
                  <a:lnTo>
                    <a:pt x="201263" y="35147"/>
                  </a:lnTo>
                  <a:lnTo>
                    <a:pt x="332042" y="35147"/>
                  </a:lnTo>
                  <a:lnTo>
                    <a:pt x="332042" y="185452"/>
                  </a:lnTo>
                  <a:close/>
                  <a:moveTo>
                    <a:pt x="367760" y="35052"/>
                  </a:moveTo>
                  <a:lnTo>
                    <a:pt x="1039082" y="35052"/>
                  </a:lnTo>
                  <a:lnTo>
                    <a:pt x="1039082" y="185356"/>
                  </a:lnTo>
                  <a:lnTo>
                    <a:pt x="367760" y="185356"/>
                  </a:lnTo>
                  <a:lnTo>
                    <a:pt x="367760" y="35052"/>
                  </a:lnTo>
                  <a:close/>
                  <a:moveTo>
                    <a:pt x="1202531" y="129159"/>
                  </a:moveTo>
                  <a:lnTo>
                    <a:pt x="1202531" y="91345"/>
                  </a:lnTo>
                  <a:lnTo>
                    <a:pt x="1256728" y="110109"/>
                  </a:lnTo>
                  <a:lnTo>
                    <a:pt x="1202531" y="129159"/>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grpSp>
        <p:nvGrpSpPr>
          <p:cNvPr id="255" name="Google Shape;255;p36"/>
          <p:cNvGrpSpPr/>
          <p:nvPr/>
        </p:nvGrpSpPr>
        <p:grpSpPr>
          <a:xfrm>
            <a:off x="2071301" y="3881864"/>
            <a:ext cx="372323" cy="538463"/>
            <a:chOff x="6594769" y="2752153"/>
            <a:chExt cx="953209" cy="1378553"/>
          </a:xfrm>
        </p:grpSpPr>
        <p:sp>
          <p:nvSpPr>
            <p:cNvPr id="256" name="Google Shape;256;p36"/>
            <p:cNvSpPr/>
            <p:nvPr/>
          </p:nvSpPr>
          <p:spPr>
            <a:xfrm>
              <a:off x="6594769" y="2752153"/>
              <a:ext cx="953209" cy="1378553"/>
            </a:xfrm>
            <a:custGeom>
              <a:rect b="b" l="l" r="r" t="t"/>
              <a:pathLst>
                <a:path extrusionOk="0" h="1378553" w="953209">
                  <a:moveTo>
                    <a:pt x="945697" y="822198"/>
                  </a:moveTo>
                  <a:cubicBezTo>
                    <a:pt x="937696" y="816673"/>
                    <a:pt x="926838" y="818674"/>
                    <a:pt x="921313" y="826580"/>
                  </a:cubicBezTo>
                  <a:cubicBezTo>
                    <a:pt x="893881" y="866299"/>
                    <a:pt x="861496" y="901541"/>
                    <a:pt x="825206" y="931926"/>
                  </a:cubicBezTo>
                  <a:lnTo>
                    <a:pt x="756626" y="784098"/>
                  </a:lnTo>
                  <a:cubicBezTo>
                    <a:pt x="752530" y="775430"/>
                    <a:pt x="742148" y="771525"/>
                    <a:pt x="733385" y="775621"/>
                  </a:cubicBezTo>
                  <a:cubicBezTo>
                    <a:pt x="724622" y="779717"/>
                    <a:pt x="720812" y="790099"/>
                    <a:pt x="724907" y="798862"/>
                  </a:cubicBezTo>
                  <a:lnTo>
                    <a:pt x="796916" y="954024"/>
                  </a:lnTo>
                  <a:lnTo>
                    <a:pt x="811775" y="986219"/>
                  </a:lnTo>
                  <a:lnTo>
                    <a:pt x="833207" y="1032320"/>
                  </a:lnTo>
                  <a:cubicBezTo>
                    <a:pt x="866258" y="1103948"/>
                    <a:pt x="839589" y="1188148"/>
                    <a:pt x="773771" y="1228249"/>
                  </a:cubicBezTo>
                  <a:lnTo>
                    <a:pt x="691665" y="1051179"/>
                  </a:lnTo>
                  <a:lnTo>
                    <a:pt x="676901" y="1019461"/>
                  </a:lnTo>
                  <a:lnTo>
                    <a:pt x="519453" y="680180"/>
                  </a:lnTo>
                  <a:cubicBezTo>
                    <a:pt x="563554" y="667226"/>
                    <a:pt x="600130" y="636460"/>
                    <a:pt x="620704" y="596170"/>
                  </a:cubicBezTo>
                  <a:cubicBezTo>
                    <a:pt x="632896" y="608457"/>
                    <a:pt x="643183" y="623030"/>
                    <a:pt x="650898" y="639604"/>
                  </a:cubicBezTo>
                  <a:lnTo>
                    <a:pt x="694523" y="733711"/>
                  </a:lnTo>
                  <a:cubicBezTo>
                    <a:pt x="698618" y="742474"/>
                    <a:pt x="709001" y="746379"/>
                    <a:pt x="717764" y="742283"/>
                  </a:cubicBezTo>
                  <a:cubicBezTo>
                    <a:pt x="726527" y="738188"/>
                    <a:pt x="730337" y="727805"/>
                    <a:pt x="726241" y="719042"/>
                  </a:cubicBezTo>
                  <a:lnTo>
                    <a:pt x="682616" y="624935"/>
                  </a:lnTo>
                  <a:cubicBezTo>
                    <a:pt x="670806" y="599504"/>
                    <a:pt x="654041" y="577882"/>
                    <a:pt x="633944" y="560832"/>
                  </a:cubicBezTo>
                  <a:cubicBezTo>
                    <a:pt x="637182" y="547973"/>
                    <a:pt x="638897" y="534543"/>
                    <a:pt x="638897" y="520637"/>
                  </a:cubicBezTo>
                  <a:cubicBezTo>
                    <a:pt x="638897" y="435007"/>
                    <a:pt x="573746" y="364236"/>
                    <a:pt x="490307" y="355283"/>
                  </a:cubicBezTo>
                  <a:lnTo>
                    <a:pt x="490307" y="205264"/>
                  </a:lnTo>
                  <a:cubicBezTo>
                    <a:pt x="538980" y="196882"/>
                    <a:pt x="576032" y="154496"/>
                    <a:pt x="576032" y="103442"/>
                  </a:cubicBezTo>
                  <a:cubicBezTo>
                    <a:pt x="576032" y="46482"/>
                    <a:pt x="529550" y="0"/>
                    <a:pt x="472590" y="0"/>
                  </a:cubicBezTo>
                  <a:cubicBezTo>
                    <a:pt x="415631" y="0"/>
                    <a:pt x="369149" y="46292"/>
                    <a:pt x="369149" y="103442"/>
                  </a:cubicBezTo>
                  <a:cubicBezTo>
                    <a:pt x="369149" y="154400"/>
                    <a:pt x="406201" y="196787"/>
                    <a:pt x="454874" y="205264"/>
                  </a:cubicBezTo>
                  <a:lnTo>
                    <a:pt x="454874" y="355283"/>
                  </a:lnTo>
                  <a:cubicBezTo>
                    <a:pt x="371530" y="364141"/>
                    <a:pt x="306284" y="435007"/>
                    <a:pt x="306284" y="520637"/>
                  </a:cubicBezTo>
                  <a:cubicBezTo>
                    <a:pt x="306284" y="535114"/>
                    <a:pt x="308093" y="549116"/>
                    <a:pt x="311618" y="562451"/>
                  </a:cubicBezTo>
                  <a:cubicBezTo>
                    <a:pt x="292091" y="579406"/>
                    <a:pt x="276089" y="600647"/>
                    <a:pt x="264850" y="624935"/>
                  </a:cubicBezTo>
                  <a:lnTo>
                    <a:pt x="125404" y="925449"/>
                  </a:lnTo>
                  <a:cubicBezTo>
                    <a:pt x="90066" y="894779"/>
                    <a:pt x="58634" y="859250"/>
                    <a:pt x="32154" y="819436"/>
                  </a:cubicBezTo>
                  <a:cubicBezTo>
                    <a:pt x="26725" y="811339"/>
                    <a:pt x="15866" y="809149"/>
                    <a:pt x="7865" y="814483"/>
                  </a:cubicBezTo>
                  <a:cubicBezTo>
                    <a:pt x="-231" y="819817"/>
                    <a:pt x="-2422" y="830675"/>
                    <a:pt x="2913" y="838772"/>
                  </a:cubicBezTo>
                  <a:cubicBezTo>
                    <a:pt x="33107" y="884110"/>
                    <a:pt x="69302" y="924211"/>
                    <a:pt x="110069" y="958405"/>
                  </a:cubicBezTo>
                  <a:lnTo>
                    <a:pt x="82637" y="1017556"/>
                  </a:lnTo>
                  <a:cubicBezTo>
                    <a:pt x="41108" y="1107091"/>
                    <a:pt x="76064" y="1212628"/>
                    <a:pt x="160170" y="1260729"/>
                  </a:cubicBezTo>
                  <a:lnTo>
                    <a:pt x="121308" y="1354455"/>
                  </a:lnTo>
                  <a:cubicBezTo>
                    <a:pt x="117689" y="1363408"/>
                    <a:pt x="121880" y="1373600"/>
                    <a:pt x="130928" y="1377315"/>
                  </a:cubicBezTo>
                  <a:cubicBezTo>
                    <a:pt x="133119" y="1378172"/>
                    <a:pt x="135405" y="1378553"/>
                    <a:pt x="137596" y="1378553"/>
                  </a:cubicBezTo>
                  <a:cubicBezTo>
                    <a:pt x="144549" y="1378553"/>
                    <a:pt x="151122" y="1374457"/>
                    <a:pt x="153884" y="1367695"/>
                  </a:cubicBezTo>
                  <a:lnTo>
                    <a:pt x="198651" y="1259777"/>
                  </a:lnTo>
                  <a:cubicBezTo>
                    <a:pt x="199223" y="1258348"/>
                    <a:pt x="199508" y="1256824"/>
                    <a:pt x="199699" y="1255395"/>
                  </a:cubicBezTo>
                  <a:lnTo>
                    <a:pt x="219987" y="1211961"/>
                  </a:lnTo>
                  <a:cubicBezTo>
                    <a:pt x="223988" y="1203198"/>
                    <a:pt x="220178" y="1192816"/>
                    <a:pt x="211415" y="1188720"/>
                  </a:cubicBezTo>
                  <a:cubicBezTo>
                    <a:pt x="202652" y="1184624"/>
                    <a:pt x="192269" y="1188530"/>
                    <a:pt x="188174" y="1197197"/>
                  </a:cubicBezTo>
                  <a:lnTo>
                    <a:pt x="173696" y="1228344"/>
                  </a:lnTo>
                  <a:cubicBezTo>
                    <a:pt x="107878" y="1188244"/>
                    <a:pt x="81113" y="1103948"/>
                    <a:pt x="114260" y="1032415"/>
                  </a:cubicBezTo>
                  <a:lnTo>
                    <a:pt x="138263" y="980599"/>
                  </a:lnTo>
                  <a:lnTo>
                    <a:pt x="153407" y="948214"/>
                  </a:lnTo>
                  <a:lnTo>
                    <a:pt x="296568" y="639699"/>
                  </a:lnTo>
                  <a:cubicBezTo>
                    <a:pt x="303807" y="624078"/>
                    <a:pt x="313427" y="609981"/>
                    <a:pt x="325239" y="597789"/>
                  </a:cubicBezTo>
                  <a:cubicBezTo>
                    <a:pt x="346289" y="637889"/>
                    <a:pt x="383341" y="668369"/>
                    <a:pt x="427823" y="680752"/>
                  </a:cubicBezTo>
                  <a:lnTo>
                    <a:pt x="272184" y="1015937"/>
                  </a:lnTo>
                  <a:lnTo>
                    <a:pt x="257421" y="1047655"/>
                  </a:lnTo>
                  <a:lnTo>
                    <a:pt x="214367" y="1140523"/>
                  </a:lnTo>
                  <a:cubicBezTo>
                    <a:pt x="210272" y="1149287"/>
                    <a:pt x="214082" y="1159669"/>
                    <a:pt x="222845" y="1163764"/>
                  </a:cubicBezTo>
                  <a:cubicBezTo>
                    <a:pt x="231608" y="1167860"/>
                    <a:pt x="241990" y="1163955"/>
                    <a:pt x="246086" y="1155192"/>
                  </a:cubicBezTo>
                  <a:lnTo>
                    <a:pt x="290186" y="1060132"/>
                  </a:lnTo>
                  <a:cubicBezTo>
                    <a:pt x="343907" y="1078611"/>
                    <a:pt x="400867" y="1089184"/>
                    <a:pt x="459350" y="1091184"/>
                  </a:cubicBezTo>
                  <a:lnTo>
                    <a:pt x="459350" y="1165574"/>
                  </a:lnTo>
                  <a:cubicBezTo>
                    <a:pt x="459350" y="1175290"/>
                    <a:pt x="466971" y="1183005"/>
                    <a:pt x="476496" y="1183005"/>
                  </a:cubicBezTo>
                  <a:cubicBezTo>
                    <a:pt x="485830" y="1183005"/>
                    <a:pt x="493640" y="1175195"/>
                    <a:pt x="493640" y="1165574"/>
                  </a:cubicBezTo>
                  <a:lnTo>
                    <a:pt x="493640" y="1091279"/>
                  </a:lnTo>
                  <a:cubicBezTo>
                    <a:pt x="550409" y="1089850"/>
                    <a:pt x="605845" y="1080230"/>
                    <a:pt x="658423" y="1063085"/>
                  </a:cubicBezTo>
                  <a:lnTo>
                    <a:pt x="747672" y="1255395"/>
                  </a:lnTo>
                  <a:cubicBezTo>
                    <a:pt x="747863" y="1256824"/>
                    <a:pt x="748148" y="1258348"/>
                    <a:pt x="748720" y="1259777"/>
                  </a:cubicBezTo>
                  <a:lnTo>
                    <a:pt x="793488" y="1367695"/>
                  </a:lnTo>
                  <a:cubicBezTo>
                    <a:pt x="796345" y="1374457"/>
                    <a:pt x="802917" y="1378553"/>
                    <a:pt x="809775" y="1378553"/>
                  </a:cubicBezTo>
                  <a:cubicBezTo>
                    <a:pt x="811966" y="1378553"/>
                    <a:pt x="814252" y="1378077"/>
                    <a:pt x="816443" y="1377315"/>
                  </a:cubicBezTo>
                  <a:cubicBezTo>
                    <a:pt x="825491" y="1373600"/>
                    <a:pt x="829682" y="1363408"/>
                    <a:pt x="826063" y="1354455"/>
                  </a:cubicBezTo>
                  <a:lnTo>
                    <a:pt x="787201" y="1260824"/>
                  </a:lnTo>
                  <a:cubicBezTo>
                    <a:pt x="871307" y="1212723"/>
                    <a:pt x="906168" y="1107091"/>
                    <a:pt x="864734" y="1017651"/>
                  </a:cubicBezTo>
                  <a:lnTo>
                    <a:pt x="840160" y="964787"/>
                  </a:lnTo>
                  <a:cubicBezTo>
                    <a:pt x="881784" y="931259"/>
                    <a:pt x="918932" y="891635"/>
                    <a:pt x="949983" y="846677"/>
                  </a:cubicBezTo>
                  <a:cubicBezTo>
                    <a:pt x="955603" y="838676"/>
                    <a:pt x="953698" y="827627"/>
                    <a:pt x="945697" y="822198"/>
                  </a:cubicBezTo>
                  <a:close/>
                  <a:moveTo>
                    <a:pt x="404296" y="103442"/>
                  </a:moveTo>
                  <a:cubicBezTo>
                    <a:pt x="404296" y="65722"/>
                    <a:pt x="434966" y="35147"/>
                    <a:pt x="472590" y="35147"/>
                  </a:cubicBezTo>
                  <a:cubicBezTo>
                    <a:pt x="510309" y="35147"/>
                    <a:pt x="540884" y="65818"/>
                    <a:pt x="540884" y="103442"/>
                  </a:cubicBezTo>
                  <a:cubicBezTo>
                    <a:pt x="540884" y="140398"/>
                    <a:pt x="511357" y="170497"/>
                    <a:pt x="474781" y="171641"/>
                  </a:cubicBezTo>
                  <a:cubicBezTo>
                    <a:pt x="474019" y="171545"/>
                    <a:pt x="473352" y="171450"/>
                    <a:pt x="472590" y="171450"/>
                  </a:cubicBezTo>
                  <a:cubicBezTo>
                    <a:pt x="471828" y="171450"/>
                    <a:pt x="471161" y="171545"/>
                    <a:pt x="470399" y="171641"/>
                  </a:cubicBezTo>
                  <a:cubicBezTo>
                    <a:pt x="433728" y="170497"/>
                    <a:pt x="404296" y="140398"/>
                    <a:pt x="404296" y="103442"/>
                  </a:cubicBezTo>
                  <a:close/>
                  <a:moveTo>
                    <a:pt x="353337" y="574834"/>
                  </a:moveTo>
                  <a:cubicBezTo>
                    <a:pt x="348289" y="563975"/>
                    <a:pt x="344765" y="552450"/>
                    <a:pt x="342955" y="540258"/>
                  </a:cubicBezTo>
                  <a:cubicBezTo>
                    <a:pt x="341907" y="533876"/>
                    <a:pt x="341431" y="527209"/>
                    <a:pt x="341431" y="520541"/>
                  </a:cubicBezTo>
                  <a:cubicBezTo>
                    <a:pt x="341431" y="448246"/>
                    <a:pt x="400200" y="389287"/>
                    <a:pt x="472590" y="389287"/>
                  </a:cubicBezTo>
                  <a:cubicBezTo>
                    <a:pt x="544980" y="389287"/>
                    <a:pt x="603845" y="448246"/>
                    <a:pt x="603845" y="520541"/>
                  </a:cubicBezTo>
                  <a:cubicBezTo>
                    <a:pt x="603845" y="526828"/>
                    <a:pt x="603368" y="533019"/>
                    <a:pt x="602511" y="539115"/>
                  </a:cubicBezTo>
                  <a:cubicBezTo>
                    <a:pt x="600797" y="551307"/>
                    <a:pt x="597368" y="562927"/>
                    <a:pt x="592415" y="573786"/>
                  </a:cubicBezTo>
                  <a:cubicBezTo>
                    <a:pt x="576222" y="610267"/>
                    <a:pt x="543837" y="637984"/>
                    <a:pt x="504404" y="647795"/>
                  </a:cubicBezTo>
                  <a:cubicBezTo>
                    <a:pt x="496498" y="649891"/>
                    <a:pt x="488306" y="651129"/>
                    <a:pt x="479924" y="651605"/>
                  </a:cubicBezTo>
                  <a:cubicBezTo>
                    <a:pt x="477448" y="651701"/>
                    <a:pt x="475067" y="651796"/>
                    <a:pt x="472590" y="651796"/>
                  </a:cubicBezTo>
                  <a:cubicBezTo>
                    <a:pt x="470876" y="651796"/>
                    <a:pt x="469256" y="651796"/>
                    <a:pt x="467542" y="651701"/>
                  </a:cubicBezTo>
                  <a:cubicBezTo>
                    <a:pt x="459160" y="651415"/>
                    <a:pt x="450873" y="650272"/>
                    <a:pt x="442967" y="648367"/>
                  </a:cubicBezTo>
                  <a:cubicBezTo>
                    <a:pt x="402963" y="639127"/>
                    <a:pt x="369911" y="611410"/>
                    <a:pt x="353337" y="574834"/>
                  </a:cubicBezTo>
                  <a:close/>
                  <a:moveTo>
                    <a:pt x="493736" y="1056323"/>
                  </a:moveTo>
                  <a:lnTo>
                    <a:pt x="493736" y="1000506"/>
                  </a:lnTo>
                  <a:cubicBezTo>
                    <a:pt x="493736" y="990790"/>
                    <a:pt x="486116" y="983075"/>
                    <a:pt x="476591" y="983075"/>
                  </a:cubicBezTo>
                  <a:cubicBezTo>
                    <a:pt x="467066" y="983075"/>
                    <a:pt x="459446" y="990886"/>
                    <a:pt x="459446" y="1000506"/>
                  </a:cubicBezTo>
                  <a:lnTo>
                    <a:pt x="459446" y="1056227"/>
                  </a:lnTo>
                  <a:cubicBezTo>
                    <a:pt x="406106" y="1054322"/>
                    <a:pt x="354194" y="1044797"/>
                    <a:pt x="305141" y="1028129"/>
                  </a:cubicBezTo>
                  <a:lnTo>
                    <a:pt x="463637" y="686752"/>
                  </a:lnTo>
                  <a:cubicBezTo>
                    <a:pt x="466589" y="686848"/>
                    <a:pt x="469638" y="686943"/>
                    <a:pt x="472590" y="686943"/>
                  </a:cubicBezTo>
                  <a:cubicBezTo>
                    <a:pt x="476305" y="686943"/>
                    <a:pt x="480020" y="686848"/>
                    <a:pt x="483734" y="686562"/>
                  </a:cubicBezTo>
                  <a:lnTo>
                    <a:pt x="643755" y="1031272"/>
                  </a:lnTo>
                  <a:cubicBezTo>
                    <a:pt x="595748" y="1046416"/>
                    <a:pt x="545361" y="1054989"/>
                    <a:pt x="493736" y="105632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57" name="Google Shape;257;p36"/>
            <p:cNvSpPr/>
            <p:nvPr/>
          </p:nvSpPr>
          <p:spPr>
            <a:xfrm>
              <a:off x="7034783" y="3243642"/>
              <a:ext cx="58292" cy="58293"/>
            </a:xfrm>
            <a:custGeom>
              <a:rect b="b" l="l" r="r" t="t"/>
              <a:pathLst>
                <a:path extrusionOk="0" h="58293" w="58292">
                  <a:moveTo>
                    <a:pt x="58293" y="29147"/>
                  </a:moveTo>
                  <a:cubicBezTo>
                    <a:pt x="58293" y="13049"/>
                    <a:pt x="45244" y="0"/>
                    <a:pt x="29146" y="0"/>
                  </a:cubicBezTo>
                  <a:cubicBezTo>
                    <a:pt x="13049" y="0"/>
                    <a:pt x="0" y="13049"/>
                    <a:pt x="0" y="29147"/>
                  </a:cubicBezTo>
                  <a:cubicBezTo>
                    <a:pt x="0" y="45244"/>
                    <a:pt x="13049" y="58293"/>
                    <a:pt x="29146" y="58293"/>
                  </a:cubicBezTo>
                  <a:cubicBezTo>
                    <a:pt x="45148" y="58293"/>
                    <a:pt x="58293" y="45244"/>
                    <a:pt x="58293" y="29147"/>
                  </a:cubicBezTo>
                  <a:close/>
                  <a:moveTo>
                    <a:pt x="23051" y="29147"/>
                  </a:moveTo>
                  <a:cubicBezTo>
                    <a:pt x="23051" y="25718"/>
                    <a:pt x="25718" y="23051"/>
                    <a:pt x="29146" y="23051"/>
                  </a:cubicBezTo>
                  <a:cubicBezTo>
                    <a:pt x="32480" y="23051"/>
                    <a:pt x="35243" y="25718"/>
                    <a:pt x="35243" y="29147"/>
                  </a:cubicBezTo>
                  <a:cubicBezTo>
                    <a:pt x="35243" y="32576"/>
                    <a:pt x="32576" y="35243"/>
                    <a:pt x="29146" y="35243"/>
                  </a:cubicBezTo>
                  <a:cubicBezTo>
                    <a:pt x="25718" y="35243"/>
                    <a:pt x="23051" y="32576"/>
                    <a:pt x="23051" y="2914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5"/>
          <p:cNvSpPr txBox="1"/>
          <p:nvPr>
            <p:ph type="title"/>
          </p:nvPr>
        </p:nvSpPr>
        <p:spPr>
          <a:xfrm>
            <a:off x="1012050" y="655300"/>
            <a:ext cx="7463100" cy="4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Media</a:t>
            </a:r>
            <a:endParaRPr sz="2400"/>
          </a:p>
        </p:txBody>
      </p:sp>
      <p:sp>
        <p:nvSpPr>
          <p:cNvPr id="368" name="Google Shape;368;p45"/>
          <p:cNvSpPr txBox="1"/>
          <p:nvPr>
            <p:ph idx="1" type="subTitle"/>
          </p:nvPr>
        </p:nvSpPr>
        <p:spPr>
          <a:xfrm>
            <a:off x="704750" y="1125100"/>
            <a:ext cx="8098500" cy="36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GB" sz="1400"/>
              <a:t>There are different tags and attributes to use for different types of media in HTML.</a:t>
            </a:r>
            <a:endParaRPr>
              <a:solidFill>
                <a:schemeClr val="accent1"/>
              </a:solidFill>
            </a:endParaRPr>
          </a:p>
          <a:p>
            <a:pPr indent="0" lvl="0" marL="0" rtl="0" algn="l">
              <a:lnSpc>
                <a:spcPct val="100000"/>
              </a:lnSpc>
              <a:spcBef>
                <a:spcPts val="1600"/>
              </a:spcBef>
              <a:spcAft>
                <a:spcPts val="0"/>
              </a:spcAft>
              <a:buNone/>
            </a:pPr>
            <a:r>
              <a:rPr lang="en-GB">
                <a:solidFill>
                  <a:schemeClr val="accent1"/>
                </a:solidFill>
              </a:rPr>
              <a:t>&lt;img src=”profile.jpg” alt=”profile”/&gt;</a:t>
            </a:r>
            <a:endParaRPr>
              <a:solidFill>
                <a:schemeClr val="accent1"/>
              </a:solidFill>
            </a:endParaRPr>
          </a:p>
          <a:p>
            <a:pPr indent="-330200" lvl="0" marL="457200" rtl="0" algn="l">
              <a:lnSpc>
                <a:spcPct val="100000"/>
              </a:lnSpc>
              <a:spcBef>
                <a:spcPts val="1000"/>
              </a:spcBef>
              <a:spcAft>
                <a:spcPts val="0"/>
              </a:spcAft>
              <a:buClr>
                <a:schemeClr val="dk1"/>
              </a:buClr>
              <a:buSzPts val="1600"/>
              <a:buChar char="-"/>
            </a:pPr>
            <a:r>
              <a:rPr b="0" lang="en-GB">
                <a:solidFill>
                  <a:schemeClr val="dk1"/>
                </a:solidFill>
              </a:rPr>
              <a:t>s</a:t>
            </a:r>
            <a:r>
              <a:rPr b="0" lang="en-GB">
                <a:solidFill>
                  <a:schemeClr val="dk1"/>
                </a:solidFill>
              </a:rPr>
              <a:t>rc provides the source of the image</a:t>
            </a:r>
            <a:endParaRPr b="0">
              <a:solidFill>
                <a:schemeClr val="dk1"/>
              </a:solidFill>
            </a:endParaRPr>
          </a:p>
          <a:p>
            <a:pPr indent="-330200" lvl="0" marL="457200" rtl="0" algn="l">
              <a:lnSpc>
                <a:spcPct val="100000"/>
              </a:lnSpc>
              <a:spcBef>
                <a:spcPts val="1000"/>
              </a:spcBef>
              <a:spcAft>
                <a:spcPts val="0"/>
              </a:spcAft>
              <a:buClr>
                <a:schemeClr val="dk1"/>
              </a:buClr>
              <a:buSzPts val="1600"/>
              <a:buChar char="-"/>
            </a:pPr>
            <a:r>
              <a:rPr b="0" lang="en-GB">
                <a:solidFill>
                  <a:schemeClr val="dk1"/>
                </a:solidFill>
              </a:rPr>
              <a:t>alt provides the alternative text when image did not load</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&lt;video src=”video.mp4” width=”300” height=”240” controls&gt;&lt;/video&gt;</a:t>
            </a:r>
            <a:endParaRPr>
              <a:solidFill>
                <a:schemeClr val="accent1"/>
              </a:solidFill>
            </a:endParaRPr>
          </a:p>
          <a:p>
            <a:pPr indent="-330200" lvl="0" marL="457200" rtl="0" algn="l">
              <a:lnSpc>
                <a:spcPct val="100000"/>
              </a:lnSpc>
              <a:spcBef>
                <a:spcPts val="1000"/>
              </a:spcBef>
              <a:spcAft>
                <a:spcPts val="0"/>
              </a:spcAft>
              <a:buClr>
                <a:schemeClr val="dk1"/>
              </a:buClr>
              <a:buSzPts val="1600"/>
              <a:buChar char="-"/>
            </a:pPr>
            <a:r>
              <a:rPr b="0" lang="en-GB">
                <a:solidFill>
                  <a:schemeClr val="dk1"/>
                </a:solidFill>
              </a:rPr>
              <a:t>s</a:t>
            </a:r>
            <a:r>
              <a:rPr b="0" lang="en-GB">
                <a:solidFill>
                  <a:schemeClr val="dk1"/>
                </a:solidFill>
              </a:rPr>
              <a:t>rc provides source of the video</a:t>
            </a:r>
            <a:endParaRPr b="0">
              <a:solidFill>
                <a:schemeClr val="dk1"/>
              </a:solidFill>
            </a:endParaRPr>
          </a:p>
          <a:p>
            <a:pPr indent="-330200" lvl="0" marL="457200" rtl="0" algn="l">
              <a:lnSpc>
                <a:spcPct val="100000"/>
              </a:lnSpc>
              <a:spcBef>
                <a:spcPts val="0"/>
              </a:spcBef>
              <a:spcAft>
                <a:spcPts val="0"/>
              </a:spcAft>
              <a:buClr>
                <a:schemeClr val="dk1"/>
              </a:buClr>
              <a:buSzPts val="1600"/>
              <a:buChar char="-"/>
            </a:pPr>
            <a:r>
              <a:rPr b="0" lang="en-GB">
                <a:solidFill>
                  <a:schemeClr val="dk1"/>
                </a:solidFill>
              </a:rPr>
              <a:t>width provides width of the video in pixels</a:t>
            </a:r>
            <a:endParaRPr b="0">
              <a:solidFill>
                <a:schemeClr val="dk1"/>
              </a:solidFill>
            </a:endParaRPr>
          </a:p>
          <a:p>
            <a:pPr indent="-330200" lvl="0" marL="457200" rtl="0" algn="l">
              <a:lnSpc>
                <a:spcPct val="100000"/>
              </a:lnSpc>
              <a:spcBef>
                <a:spcPts val="0"/>
              </a:spcBef>
              <a:spcAft>
                <a:spcPts val="0"/>
              </a:spcAft>
              <a:buClr>
                <a:schemeClr val="dk1"/>
              </a:buClr>
              <a:buSzPts val="1600"/>
              <a:buChar char="-"/>
            </a:pPr>
            <a:r>
              <a:rPr b="0" lang="en-GB">
                <a:solidFill>
                  <a:schemeClr val="dk1"/>
                </a:solidFill>
              </a:rPr>
              <a:t>height provides height of the video in pixels</a:t>
            </a:r>
            <a:endParaRPr b="0">
              <a:solidFill>
                <a:schemeClr val="dk1"/>
              </a:solidFill>
            </a:endParaRPr>
          </a:p>
          <a:p>
            <a:pPr indent="-330200" lvl="0" marL="457200" rtl="0" algn="l">
              <a:lnSpc>
                <a:spcPct val="100000"/>
              </a:lnSpc>
              <a:spcBef>
                <a:spcPts val="0"/>
              </a:spcBef>
              <a:spcAft>
                <a:spcPts val="0"/>
              </a:spcAft>
              <a:buClr>
                <a:schemeClr val="dk1"/>
              </a:buClr>
              <a:buSzPts val="1600"/>
              <a:buChar char="-"/>
            </a:pPr>
            <a:r>
              <a:rPr b="0" lang="en-GB">
                <a:solidFill>
                  <a:schemeClr val="dk1"/>
                </a:solidFill>
              </a:rPr>
              <a:t>controls provide video controls for the video</a:t>
            </a:r>
            <a:endParaRPr b="0">
              <a:solidFill>
                <a:schemeClr val="dk1"/>
              </a:solidFill>
            </a:endParaRPr>
          </a:p>
        </p:txBody>
      </p:sp>
      <p:sp>
        <p:nvSpPr>
          <p:cNvPr id="369" name="Google Shape;369;p45"/>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6"/>
          <p:cNvSpPr txBox="1"/>
          <p:nvPr>
            <p:ph type="title"/>
          </p:nvPr>
        </p:nvSpPr>
        <p:spPr>
          <a:xfrm>
            <a:off x="1012050" y="618200"/>
            <a:ext cx="7463100" cy="4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Lists</a:t>
            </a:r>
            <a:endParaRPr sz="2400"/>
          </a:p>
        </p:txBody>
      </p:sp>
      <p:sp>
        <p:nvSpPr>
          <p:cNvPr id="375" name="Google Shape;375;p46"/>
          <p:cNvSpPr txBox="1"/>
          <p:nvPr>
            <p:ph idx="2" type="body"/>
          </p:nvPr>
        </p:nvSpPr>
        <p:spPr>
          <a:xfrm>
            <a:off x="680025" y="1088000"/>
            <a:ext cx="8135700" cy="3721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There different tags to create different types of list.</a:t>
            </a:r>
            <a:endParaRPr/>
          </a:p>
          <a:p>
            <a:pPr indent="-317500" lvl="0" marL="457200" rtl="0" algn="l">
              <a:spcBef>
                <a:spcPts val="0"/>
              </a:spcBef>
              <a:spcAft>
                <a:spcPts val="0"/>
              </a:spcAft>
              <a:buSzPts val="1400"/>
              <a:buChar char="●"/>
            </a:pPr>
            <a:r>
              <a:rPr lang="en-GB"/>
              <a:t>These tags can also be used to create a nested list of different list types.</a:t>
            </a:r>
            <a:endParaRPr/>
          </a:p>
          <a:p>
            <a:pPr indent="0" lvl="0" marL="0" rtl="0" algn="l">
              <a:spcBef>
                <a:spcPts val="1600"/>
              </a:spcBef>
              <a:spcAft>
                <a:spcPts val="0"/>
              </a:spcAft>
              <a:buNone/>
            </a:pPr>
            <a:r>
              <a:rPr b="1" lang="en-GB" sz="1600">
                <a:solidFill>
                  <a:schemeClr val="accent1"/>
                </a:solidFill>
              </a:rPr>
              <a:t>&lt;li&gt;&lt;/li&gt;</a:t>
            </a:r>
            <a:r>
              <a:rPr lang="en-GB" sz="1600">
                <a:solidFill>
                  <a:schemeClr val="dk1"/>
                </a:solidFill>
              </a:rPr>
              <a:t> - list items</a:t>
            </a:r>
            <a:endParaRPr sz="1600">
              <a:solidFill>
                <a:schemeClr val="dk1"/>
              </a:solidFill>
            </a:endParaRPr>
          </a:p>
          <a:p>
            <a:pPr indent="0" lvl="0" marL="0" rtl="0" algn="l">
              <a:spcBef>
                <a:spcPts val="1600"/>
              </a:spcBef>
              <a:spcAft>
                <a:spcPts val="0"/>
              </a:spcAft>
              <a:buNone/>
            </a:pPr>
            <a:r>
              <a:rPr b="1" lang="en-GB" sz="1600">
                <a:solidFill>
                  <a:schemeClr val="accent1"/>
                </a:solidFill>
              </a:rPr>
              <a:t>&lt;ol&gt;&lt;/ol&gt;</a:t>
            </a:r>
            <a:r>
              <a:rPr lang="en-GB" sz="1600">
                <a:solidFill>
                  <a:schemeClr val="dk1"/>
                </a:solidFill>
              </a:rPr>
              <a:t> - ordered list</a:t>
            </a:r>
            <a:endParaRPr sz="1600">
              <a:solidFill>
                <a:schemeClr val="dk1"/>
              </a:solidFill>
            </a:endParaRPr>
          </a:p>
          <a:p>
            <a:pPr indent="0" lvl="0" marL="0" rtl="0" algn="l">
              <a:spcBef>
                <a:spcPts val="1600"/>
              </a:spcBef>
              <a:spcAft>
                <a:spcPts val="1600"/>
              </a:spcAft>
              <a:buNone/>
            </a:pPr>
            <a:r>
              <a:rPr b="1" lang="en-GB" sz="1600">
                <a:solidFill>
                  <a:schemeClr val="accent1"/>
                </a:solidFill>
              </a:rPr>
              <a:t>&lt;ul&gt;&lt;/ul&gt;</a:t>
            </a:r>
            <a:r>
              <a:rPr lang="en-GB" sz="1600">
                <a:solidFill>
                  <a:schemeClr val="dk1"/>
                </a:solidFill>
              </a:rPr>
              <a:t> - unordered list</a:t>
            </a:r>
            <a:endParaRPr/>
          </a:p>
        </p:txBody>
      </p:sp>
      <p:sp>
        <p:nvSpPr>
          <p:cNvPr id="376" name="Google Shape;376;p46"/>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377" name="Google Shape;377;p46"/>
          <p:cNvPicPr preferRelativeResize="0"/>
          <p:nvPr/>
        </p:nvPicPr>
        <p:blipFill>
          <a:blip r:embed="rId3">
            <a:alphaModFix/>
          </a:blip>
          <a:stretch>
            <a:fillRect/>
          </a:stretch>
        </p:blipFill>
        <p:spPr>
          <a:xfrm>
            <a:off x="801638" y="3174588"/>
            <a:ext cx="1914525" cy="1514475"/>
          </a:xfrm>
          <a:prstGeom prst="rect">
            <a:avLst/>
          </a:prstGeom>
          <a:noFill/>
          <a:ln>
            <a:noFill/>
          </a:ln>
          <a:effectLst>
            <a:outerShdw blurRad="57150" rotWithShape="0" algn="bl" dir="5400000" dist="19050">
              <a:srgbClr val="000000">
                <a:alpha val="50000"/>
              </a:srgbClr>
            </a:outerShdw>
          </a:effectLst>
        </p:spPr>
      </p:pic>
      <p:pic>
        <p:nvPicPr>
          <p:cNvPr id="378" name="Google Shape;378;p46"/>
          <p:cNvPicPr preferRelativeResize="0"/>
          <p:nvPr/>
        </p:nvPicPr>
        <p:blipFill>
          <a:blip r:embed="rId4">
            <a:alphaModFix/>
          </a:blip>
          <a:stretch>
            <a:fillRect/>
          </a:stretch>
        </p:blipFill>
        <p:spPr>
          <a:xfrm>
            <a:off x="2956700" y="3174600"/>
            <a:ext cx="3627226" cy="1514475"/>
          </a:xfrm>
          <a:prstGeom prst="rect">
            <a:avLst/>
          </a:prstGeom>
          <a:noFill/>
          <a:ln>
            <a:noFill/>
          </a:ln>
          <a:effectLst>
            <a:outerShdw blurRad="57150" rotWithShape="0" algn="bl" dir="5400000" dist="19050">
              <a:srgbClr val="000000">
                <a:alpha val="50000"/>
              </a:srgbClr>
            </a:outerShdw>
          </a:effectLst>
        </p:spPr>
      </p:pic>
      <p:pic>
        <p:nvPicPr>
          <p:cNvPr id="379" name="Google Shape;379;p46"/>
          <p:cNvPicPr preferRelativeResize="0"/>
          <p:nvPr/>
        </p:nvPicPr>
        <p:blipFill>
          <a:blip r:embed="rId5">
            <a:alphaModFix/>
          </a:blip>
          <a:stretch>
            <a:fillRect/>
          </a:stretch>
        </p:blipFill>
        <p:spPr>
          <a:xfrm>
            <a:off x="6824450" y="3050825"/>
            <a:ext cx="1644525" cy="163825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7"/>
          <p:cNvSpPr txBox="1"/>
          <p:nvPr>
            <p:ph type="title"/>
          </p:nvPr>
        </p:nvSpPr>
        <p:spPr>
          <a:xfrm>
            <a:off x="1027350" y="633725"/>
            <a:ext cx="7787400" cy="47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Table</a:t>
            </a:r>
            <a:endParaRPr sz="2400"/>
          </a:p>
        </p:txBody>
      </p:sp>
      <p:sp>
        <p:nvSpPr>
          <p:cNvPr id="385" name="Google Shape;385;p47"/>
          <p:cNvSpPr txBox="1"/>
          <p:nvPr>
            <p:ph idx="1" type="subTitle"/>
          </p:nvPr>
        </p:nvSpPr>
        <p:spPr>
          <a:xfrm>
            <a:off x="667675" y="1112825"/>
            <a:ext cx="8147100" cy="370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GB" sz="1400"/>
              <a:t>There are different tags that can be used to create a table.</a:t>
            </a:r>
            <a:endParaRPr>
              <a:solidFill>
                <a:schemeClr val="accent1"/>
              </a:solidFill>
            </a:endParaRPr>
          </a:p>
          <a:p>
            <a:pPr indent="0" lvl="0" marL="0" rtl="0" algn="l">
              <a:lnSpc>
                <a:spcPct val="100000"/>
              </a:lnSpc>
              <a:spcBef>
                <a:spcPts val="1600"/>
              </a:spcBef>
              <a:spcAft>
                <a:spcPts val="0"/>
              </a:spcAft>
              <a:buNone/>
            </a:pPr>
            <a:r>
              <a:rPr lang="en-GB">
                <a:solidFill>
                  <a:schemeClr val="accent1"/>
                </a:solidFill>
              </a:rPr>
              <a:t>&lt;table&gt;&lt;/table&gt;</a:t>
            </a:r>
            <a:r>
              <a:rPr b="0" lang="en-GB">
                <a:solidFill>
                  <a:schemeClr val="dk1"/>
                </a:solidFill>
              </a:rPr>
              <a:t> - table</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&lt;tr&gt;&lt;/tr&gt; </a:t>
            </a:r>
            <a:r>
              <a:rPr b="0" lang="en-GB">
                <a:solidFill>
                  <a:schemeClr val="dk1"/>
                </a:solidFill>
              </a:rPr>
              <a:t>- table row</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&lt;th&gt;&lt;/th&gt; </a:t>
            </a:r>
            <a:r>
              <a:rPr b="0" lang="en-GB">
                <a:solidFill>
                  <a:schemeClr val="dk1"/>
                </a:solidFill>
              </a:rPr>
              <a:t>- table heading</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&lt;td&gt;&lt;/td&gt; </a:t>
            </a:r>
            <a:r>
              <a:rPr b="0" lang="en-GB">
                <a:solidFill>
                  <a:schemeClr val="dk1"/>
                </a:solidFill>
              </a:rPr>
              <a:t>- table data</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&lt;thead&gt;&lt;/thead&gt; </a:t>
            </a:r>
            <a:r>
              <a:rPr b="0" lang="en-GB">
                <a:solidFill>
                  <a:schemeClr val="dk1"/>
                </a:solidFill>
              </a:rPr>
              <a:t>- table head</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&lt;tbody&gt;&lt;/tbody&gt; </a:t>
            </a:r>
            <a:r>
              <a:rPr b="0" lang="en-GB">
                <a:solidFill>
                  <a:schemeClr val="dk1"/>
                </a:solidFill>
              </a:rPr>
              <a:t>- table body</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&lt;tfoot&gt;&lt;/tfoot&gt; </a:t>
            </a:r>
            <a:r>
              <a:rPr b="0" lang="en-GB">
                <a:solidFill>
                  <a:schemeClr val="dk1"/>
                </a:solidFill>
              </a:rPr>
              <a:t>- table footer</a:t>
            </a:r>
            <a:endParaRPr b="0">
              <a:solidFill>
                <a:schemeClr val="dk1"/>
              </a:solidFill>
            </a:endParaRPr>
          </a:p>
          <a:p>
            <a:pPr indent="0" lvl="0" marL="0" rtl="0" algn="l">
              <a:spcBef>
                <a:spcPts val="1000"/>
              </a:spcBef>
              <a:spcAft>
                <a:spcPts val="0"/>
              </a:spcAft>
              <a:buNone/>
            </a:pPr>
            <a:r>
              <a:t/>
            </a:r>
            <a:endParaRPr>
              <a:solidFill>
                <a:schemeClr val="accent1"/>
              </a:solidFill>
            </a:endParaRPr>
          </a:p>
          <a:p>
            <a:pPr indent="0" lvl="0" marL="0" rtl="0" algn="l">
              <a:spcBef>
                <a:spcPts val="1600"/>
              </a:spcBef>
              <a:spcAft>
                <a:spcPts val="0"/>
              </a:spcAft>
              <a:buNone/>
            </a:pPr>
            <a:r>
              <a:t/>
            </a:r>
            <a:endParaRPr>
              <a:solidFill>
                <a:schemeClr val="accent1"/>
              </a:solidFill>
            </a:endParaRPr>
          </a:p>
          <a:p>
            <a:pPr indent="0" lvl="0" marL="0" rtl="0" algn="l">
              <a:spcBef>
                <a:spcPts val="1600"/>
              </a:spcBef>
              <a:spcAft>
                <a:spcPts val="1600"/>
              </a:spcAft>
              <a:buNone/>
            </a:pPr>
            <a:r>
              <a:t/>
            </a:r>
            <a:endParaRPr>
              <a:solidFill>
                <a:schemeClr val="accent1"/>
              </a:solidFill>
            </a:endParaRPr>
          </a:p>
        </p:txBody>
      </p:sp>
      <p:sp>
        <p:nvSpPr>
          <p:cNvPr id="386" name="Google Shape;386;p47"/>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8"/>
          <p:cNvSpPr txBox="1"/>
          <p:nvPr>
            <p:ph type="title"/>
          </p:nvPr>
        </p:nvSpPr>
        <p:spPr>
          <a:xfrm>
            <a:off x="1027350" y="633725"/>
            <a:ext cx="7787400" cy="45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Table</a:t>
            </a:r>
            <a:endParaRPr sz="2400"/>
          </a:p>
        </p:txBody>
      </p:sp>
      <p:sp>
        <p:nvSpPr>
          <p:cNvPr id="392" name="Google Shape;392;p48"/>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93" name="Google Shape;393;p48"/>
          <p:cNvSpPr txBox="1"/>
          <p:nvPr>
            <p:ph idx="1" type="subTitle"/>
          </p:nvPr>
        </p:nvSpPr>
        <p:spPr>
          <a:xfrm>
            <a:off x="680025" y="1087925"/>
            <a:ext cx="8134800" cy="37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GB" sz="1400"/>
              <a:t>These attributes are included in these tags to provide customization for the table.</a:t>
            </a:r>
            <a:endParaRPr b="0">
              <a:solidFill>
                <a:schemeClr val="dk1"/>
              </a:solidFill>
            </a:endParaRPr>
          </a:p>
          <a:p>
            <a:pPr indent="0" lvl="0" marL="0" rtl="0" algn="l">
              <a:lnSpc>
                <a:spcPct val="100000"/>
              </a:lnSpc>
              <a:spcBef>
                <a:spcPts val="1600"/>
              </a:spcBef>
              <a:spcAft>
                <a:spcPts val="0"/>
              </a:spcAft>
              <a:buNone/>
            </a:pPr>
            <a:r>
              <a:rPr lang="en-GB">
                <a:solidFill>
                  <a:schemeClr val="accent1"/>
                </a:solidFill>
              </a:rPr>
              <a:t>&lt;td colspan=”2”&gt;</a:t>
            </a:r>
            <a:r>
              <a:rPr b="0" lang="en-GB">
                <a:solidFill>
                  <a:schemeClr val="dk1"/>
                </a:solidFill>
              </a:rPr>
              <a:t> - No of columns the table data cell spans to</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&lt;td rowspan=2”&gt;</a:t>
            </a:r>
            <a:r>
              <a:rPr b="0" lang="en-GB">
                <a:solidFill>
                  <a:schemeClr val="dk1"/>
                </a:solidFill>
              </a:rPr>
              <a:t> - No of rows the table data cell spans to</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&lt;th scope=” col ”&gt; </a:t>
            </a:r>
            <a:r>
              <a:rPr b="0" lang="en-GB">
                <a:solidFill>
                  <a:schemeClr val="dk1"/>
                </a:solidFill>
              </a:rPr>
              <a:t>- Specify that the header cell is for a column</a:t>
            </a:r>
            <a:endParaRPr b="0">
              <a:solidFill>
                <a:schemeClr val="dk1"/>
              </a:solidFill>
            </a:endParaRPr>
          </a:p>
          <a:p>
            <a:pPr indent="0" lvl="0" marL="0" rtl="0" algn="l">
              <a:lnSpc>
                <a:spcPct val="100000"/>
              </a:lnSpc>
              <a:spcBef>
                <a:spcPts val="1000"/>
              </a:spcBef>
              <a:spcAft>
                <a:spcPts val="0"/>
              </a:spcAft>
              <a:buClr>
                <a:schemeClr val="dk1"/>
              </a:buClr>
              <a:buSzPts val="1100"/>
              <a:buFont typeface="Arial"/>
              <a:buNone/>
            </a:pPr>
            <a:r>
              <a:rPr lang="en-GB">
                <a:solidFill>
                  <a:schemeClr val="accent1"/>
                </a:solidFill>
              </a:rPr>
              <a:t>&lt;th scope=” row ”&gt; </a:t>
            </a:r>
            <a:r>
              <a:rPr b="0" lang="en-GB">
                <a:solidFill>
                  <a:schemeClr val="dk1"/>
                </a:solidFill>
              </a:rPr>
              <a:t>- Specify that the header cell is for a column</a:t>
            </a:r>
            <a:endParaRPr b="0">
              <a:solidFill>
                <a:schemeClr val="dk1"/>
              </a:solidFill>
            </a:endParaRPr>
          </a:p>
          <a:p>
            <a:pPr indent="0" lvl="0" marL="0" rtl="0" algn="l">
              <a:lnSpc>
                <a:spcPct val="100000"/>
              </a:lnSpc>
              <a:spcBef>
                <a:spcPts val="1000"/>
              </a:spcBef>
              <a:spcAft>
                <a:spcPts val="0"/>
              </a:spcAft>
              <a:buNone/>
            </a:pPr>
            <a:r>
              <a:t/>
            </a:r>
            <a:endParaRPr b="0">
              <a:solidFill>
                <a:schemeClr val="dk1"/>
              </a:solidFill>
            </a:endParaRPr>
          </a:p>
          <a:p>
            <a:pPr indent="0" lvl="0" marL="0" rtl="0" algn="l">
              <a:spcBef>
                <a:spcPts val="1000"/>
              </a:spcBef>
              <a:spcAft>
                <a:spcPts val="0"/>
              </a:spcAft>
              <a:buNone/>
            </a:pPr>
            <a:r>
              <a:t/>
            </a:r>
            <a:endParaRPr>
              <a:solidFill>
                <a:schemeClr val="accent1"/>
              </a:solidFill>
            </a:endParaRPr>
          </a:p>
          <a:p>
            <a:pPr indent="0" lvl="0" marL="0" rtl="0" algn="l">
              <a:spcBef>
                <a:spcPts val="1600"/>
              </a:spcBef>
              <a:spcAft>
                <a:spcPts val="0"/>
              </a:spcAft>
              <a:buNone/>
            </a:pPr>
            <a:r>
              <a:t/>
            </a:r>
            <a:endParaRPr>
              <a:solidFill>
                <a:schemeClr val="accent1"/>
              </a:solidFill>
            </a:endParaRPr>
          </a:p>
          <a:p>
            <a:pPr indent="0" lvl="0" marL="0" rtl="0" algn="l">
              <a:spcBef>
                <a:spcPts val="1600"/>
              </a:spcBef>
              <a:spcAft>
                <a:spcPts val="1600"/>
              </a:spcAft>
              <a:buNone/>
            </a:pPr>
            <a:r>
              <a:t/>
            </a:r>
            <a:endParaRPr>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9"/>
          <p:cNvSpPr txBox="1"/>
          <p:nvPr>
            <p:ph type="title"/>
          </p:nvPr>
        </p:nvSpPr>
        <p:spPr>
          <a:xfrm>
            <a:off x="1027350" y="633625"/>
            <a:ext cx="7787400" cy="47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Table Example</a:t>
            </a:r>
            <a:endParaRPr sz="2400"/>
          </a:p>
        </p:txBody>
      </p:sp>
      <p:sp>
        <p:nvSpPr>
          <p:cNvPr id="399" name="Google Shape;399;p49"/>
          <p:cNvSpPr txBox="1"/>
          <p:nvPr>
            <p:ph idx="2" type="body"/>
          </p:nvPr>
        </p:nvSpPr>
        <p:spPr>
          <a:xfrm>
            <a:off x="667675" y="1112825"/>
            <a:ext cx="8147100" cy="369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Here is an example of a table that can be made using HTML.</a:t>
            </a:r>
            <a:endParaRPr/>
          </a:p>
        </p:txBody>
      </p:sp>
      <p:sp>
        <p:nvSpPr>
          <p:cNvPr id="400" name="Google Shape;400;p49"/>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401" name="Google Shape;401;p49"/>
          <p:cNvPicPr preferRelativeResize="0"/>
          <p:nvPr/>
        </p:nvPicPr>
        <p:blipFill>
          <a:blip r:embed="rId3">
            <a:alphaModFix/>
          </a:blip>
          <a:stretch>
            <a:fillRect/>
          </a:stretch>
        </p:blipFill>
        <p:spPr>
          <a:xfrm>
            <a:off x="2227924" y="1590050"/>
            <a:ext cx="4849025" cy="3083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0"/>
          <p:cNvSpPr txBox="1"/>
          <p:nvPr>
            <p:ph type="title"/>
          </p:nvPr>
        </p:nvSpPr>
        <p:spPr>
          <a:xfrm>
            <a:off x="1012050" y="612325"/>
            <a:ext cx="7463100" cy="47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Forms</a:t>
            </a:r>
            <a:endParaRPr sz="2400"/>
          </a:p>
        </p:txBody>
      </p:sp>
      <p:sp>
        <p:nvSpPr>
          <p:cNvPr id="407" name="Google Shape;407;p50"/>
          <p:cNvSpPr txBox="1"/>
          <p:nvPr>
            <p:ph idx="1" type="subTitle"/>
          </p:nvPr>
        </p:nvSpPr>
        <p:spPr>
          <a:xfrm>
            <a:off x="692400" y="1088125"/>
            <a:ext cx="8135700" cy="370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GB" sz="1400"/>
              <a:t>There are different tags that you can use to create forms.</a:t>
            </a:r>
            <a:endParaRPr u="sng">
              <a:solidFill>
                <a:schemeClr val="dk1"/>
              </a:solidFill>
            </a:endParaRPr>
          </a:p>
          <a:p>
            <a:pPr indent="0" lvl="0" marL="0" rtl="0" algn="l">
              <a:lnSpc>
                <a:spcPct val="100000"/>
              </a:lnSpc>
              <a:spcBef>
                <a:spcPts val="1600"/>
              </a:spcBef>
              <a:spcAft>
                <a:spcPts val="0"/>
              </a:spcAft>
              <a:buNone/>
            </a:pPr>
            <a:r>
              <a:rPr lang="en-GB">
                <a:solidFill>
                  <a:schemeClr val="accent1"/>
                </a:solidFill>
              </a:rPr>
              <a:t>&lt;form&gt;&lt;/form&gt; </a:t>
            </a:r>
            <a:r>
              <a:rPr b="0" lang="en-GB">
                <a:solidFill>
                  <a:schemeClr val="dk1"/>
                </a:solidFill>
              </a:rPr>
              <a:t>- form</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&lt;input&gt; </a:t>
            </a:r>
            <a:r>
              <a:rPr b="0" lang="en-GB">
                <a:solidFill>
                  <a:schemeClr val="dk1"/>
                </a:solidFill>
              </a:rPr>
              <a:t>- input</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&lt;label&gt;&lt;/label&gt; </a:t>
            </a:r>
            <a:r>
              <a:rPr b="0" lang="en-GB">
                <a:solidFill>
                  <a:schemeClr val="dk1"/>
                </a:solidFill>
              </a:rPr>
              <a:t>- label</a:t>
            </a:r>
            <a:endParaRPr b="0">
              <a:solidFill>
                <a:schemeClr val="dk1"/>
              </a:solidFill>
            </a:endParaRPr>
          </a:p>
          <a:p>
            <a:pPr indent="0" lvl="0" marL="0" rtl="0" algn="l">
              <a:lnSpc>
                <a:spcPct val="100000"/>
              </a:lnSpc>
              <a:spcBef>
                <a:spcPts val="1000"/>
              </a:spcBef>
              <a:spcAft>
                <a:spcPts val="0"/>
              </a:spcAft>
              <a:buClr>
                <a:schemeClr val="dk1"/>
              </a:buClr>
              <a:buSzPts val="1100"/>
              <a:buFont typeface="Arial"/>
              <a:buNone/>
            </a:pPr>
            <a:r>
              <a:rPr lang="en-GB">
                <a:solidFill>
                  <a:schemeClr val="accent1"/>
                </a:solidFill>
              </a:rPr>
              <a:t>&lt;textarea&gt;&lt;/textarea&gt; </a:t>
            </a:r>
            <a:r>
              <a:rPr b="0" lang="en-GB">
                <a:solidFill>
                  <a:schemeClr val="dk1"/>
                </a:solidFill>
              </a:rPr>
              <a:t>- textarea</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&lt;select&gt;&lt;/select&gt; </a:t>
            </a:r>
            <a:r>
              <a:rPr b="0" lang="en-GB">
                <a:solidFill>
                  <a:schemeClr val="dk1"/>
                </a:solidFill>
              </a:rPr>
              <a:t>- select</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&lt;option&gt;&lt;/option&gt; </a:t>
            </a:r>
            <a:r>
              <a:rPr b="0" lang="en-GB">
                <a:solidFill>
                  <a:schemeClr val="dk1"/>
                </a:solidFill>
              </a:rPr>
              <a:t>- option</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&lt;datalist&gt;&lt;/datalist&gt; </a:t>
            </a:r>
            <a:r>
              <a:rPr b="0" lang="en-GB">
                <a:solidFill>
                  <a:schemeClr val="dk1"/>
                </a:solidFill>
              </a:rPr>
              <a:t>- datalist</a:t>
            </a:r>
            <a:endParaRPr b="0">
              <a:solidFill>
                <a:schemeClr val="dk1"/>
              </a:solidFill>
            </a:endParaRPr>
          </a:p>
          <a:p>
            <a:pPr indent="0" lvl="0" marL="0" rtl="0" algn="l">
              <a:lnSpc>
                <a:spcPct val="100000"/>
              </a:lnSpc>
              <a:spcBef>
                <a:spcPts val="1000"/>
              </a:spcBef>
              <a:spcAft>
                <a:spcPts val="0"/>
              </a:spcAft>
              <a:buClr>
                <a:schemeClr val="dk1"/>
              </a:buClr>
              <a:buSzPts val="1100"/>
              <a:buFont typeface="Arial"/>
              <a:buNone/>
            </a:pPr>
            <a:r>
              <a:t/>
            </a:r>
            <a:endParaRPr b="0">
              <a:solidFill>
                <a:schemeClr val="dk1"/>
              </a:solidFill>
            </a:endParaRPr>
          </a:p>
          <a:p>
            <a:pPr indent="0" lvl="0" marL="0" rtl="0" algn="l">
              <a:spcBef>
                <a:spcPts val="1000"/>
              </a:spcBef>
              <a:spcAft>
                <a:spcPts val="1600"/>
              </a:spcAft>
              <a:buNone/>
            </a:pPr>
            <a:r>
              <a:t/>
            </a:r>
            <a:endParaRPr>
              <a:solidFill>
                <a:schemeClr val="accent1"/>
              </a:solidFill>
            </a:endParaRPr>
          </a:p>
        </p:txBody>
      </p:sp>
      <p:sp>
        <p:nvSpPr>
          <p:cNvPr id="408" name="Google Shape;408;p50"/>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1"/>
          <p:cNvSpPr txBox="1"/>
          <p:nvPr>
            <p:ph type="title"/>
          </p:nvPr>
        </p:nvSpPr>
        <p:spPr>
          <a:xfrm>
            <a:off x="1012050" y="612325"/>
            <a:ext cx="7463100" cy="4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Forms</a:t>
            </a:r>
            <a:endParaRPr sz="2400"/>
          </a:p>
        </p:txBody>
      </p:sp>
      <p:sp>
        <p:nvSpPr>
          <p:cNvPr id="414" name="Google Shape;414;p51"/>
          <p:cNvSpPr txBox="1"/>
          <p:nvPr>
            <p:ph idx="1" type="subTitle"/>
          </p:nvPr>
        </p:nvSpPr>
        <p:spPr>
          <a:xfrm>
            <a:off x="667675" y="1075825"/>
            <a:ext cx="8148000" cy="374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GB" sz="1200"/>
              <a:t>These attributes are included in these tags to provide customization for the form.</a:t>
            </a:r>
            <a:endParaRPr sz="1400" u="sng">
              <a:solidFill>
                <a:schemeClr val="dk1"/>
              </a:solidFill>
            </a:endParaRPr>
          </a:p>
          <a:p>
            <a:pPr indent="0" lvl="0" marL="0" rtl="0" algn="l">
              <a:lnSpc>
                <a:spcPct val="100000"/>
              </a:lnSpc>
              <a:spcBef>
                <a:spcPts val="1600"/>
              </a:spcBef>
              <a:spcAft>
                <a:spcPts val="0"/>
              </a:spcAft>
              <a:buNone/>
            </a:pPr>
            <a:r>
              <a:rPr lang="en-GB">
                <a:solidFill>
                  <a:schemeClr val="accent1"/>
                </a:solidFill>
              </a:rPr>
              <a:t>&lt;form action =”/submit.html” method = “get”&gt; </a:t>
            </a:r>
            <a:endParaRPr>
              <a:solidFill>
                <a:schemeClr val="accent1"/>
              </a:solidFill>
            </a:endParaRPr>
          </a:p>
          <a:p>
            <a:pPr indent="0" lvl="0" marL="0" rtl="0" algn="l">
              <a:lnSpc>
                <a:spcPct val="100000"/>
              </a:lnSpc>
              <a:spcBef>
                <a:spcPts val="1000"/>
              </a:spcBef>
              <a:spcAft>
                <a:spcPts val="0"/>
              </a:spcAft>
              <a:buNone/>
            </a:pPr>
            <a:r>
              <a:rPr lang="en-GB">
                <a:solidFill>
                  <a:schemeClr val="accent1"/>
                </a:solidFill>
              </a:rPr>
              <a:t>&lt;form action =”/submit.html” method = “post”&gt; </a:t>
            </a:r>
            <a:endParaRPr>
              <a:solidFill>
                <a:schemeClr val="accent1"/>
              </a:solidFill>
            </a:endParaRPr>
          </a:p>
          <a:p>
            <a:pPr indent="-330200" lvl="0" marL="457200" rtl="0" algn="l">
              <a:lnSpc>
                <a:spcPct val="100000"/>
              </a:lnSpc>
              <a:spcBef>
                <a:spcPts val="1000"/>
              </a:spcBef>
              <a:spcAft>
                <a:spcPts val="0"/>
              </a:spcAft>
              <a:buClr>
                <a:schemeClr val="dk1"/>
              </a:buClr>
              <a:buSzPts val="1600"/>
              <a:buChar char="-"/>
            </a:pPr>
            <a:r>
              <a:rPr b="0" lang="en-GB">
                <a:solidFill>
                  <a:schemeClr val="dk1"/>
                </a:solidFill>
              </a:rPr>
              <a:t>action -  specifies where the form data goes to</a:t>
            </a:r>
            <a:endParaRPr b="0">
              <a:solidFill>
                <a:schemeClr val="dk1"/>
              </a:solidFill>
            </a:endParaRPr>
          </a:p>
          <a:p>
            <a:pPr indent="-330200" lvl="0" marL="457200" rtl="0" algn="l">
              <a:lnSpc>
                <a:spcPct val="100000"/>
              </a:lnSpc>
              <a:spcBef>
                <a:spcPts val="1000"/>
              </a:spcBef>
              <a:spcAft>
                <a:spcPts val="0"/>
              </a:spcAft>
              <a:buClr>
                <a:schemeClr val="dk1"/>
              </a:buClr>
              <a:buSzPts val="1600"/>
              <a:buChar char="-"/>
            </a:pPr>
            <a:r>
              <a:rPr b="0" lang="en-GB">
                <a:solidFill>
                  <a:schemeClr val="dk1"/>
                </a:solidFill>
              </a:rPr>
              <a:t>method - specifies the sending of data using get/post method</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&lt;label for=”username”&gt; </a:t>
            </a:r>
            <a:r>
              <a:rPr b="0" lang="en-GB">
                <a:solidFill>
                  <a:schemeClr val="dk1"/>
                </a:solidFill>
              </a:rPr>
              <a:t>- to specify the label for input field id attribute</a:t>
            </a:r>
            <a:endParaRPr b="0">
              <a:solidFill>
                <a:schemeClr val="dk1"/>
              </a:solidFill>
            </a:endParaRPr>
          </a:p>
          <a:p>
            <a:pPr indent="0" lvl="0" marL="0" rtl="0" algn="l">
              <a:lnSpc>
                <a:spcPct val="100000"/>
              </a:lnSpc>
              <a:spcBef>
                <a:spcPts val="1000"/>
              </a:spcBef>
              <a:spcAft>
                <a:spcPts val="0"/>
              </a:spcAft>
              <a:buClr>
                <a:schemeClr val="dk1"/>
              </a:buClr>
              <a:buSzPts val="1100"/>
              <a:buFont typeface="Arial"/>
              <a:buNone/>
            </a:pPr>
            <a:r>
              <a:rPr lang="en-GB">
                <a:solidFill>
                  <a:schemeClr val="accent1"/>
                </a:solidFill>
              </a:rPr>
              <a:t>&lt;textarea id="blog" name="blog" rows="5" cols="30"&gt;</a:t>
            </a:r>
            <a:endParaRPr b="0">
              <a:solidFill>
                <a:schemeClr val="dk1"/>
              </a:solidFill>
            </a:endParaRPr>
          </a:p>
          <a:p>
            <a:pPr indent="-330200" lvl="0" marL="457200" rtl="0" algn="l">
              <a:lnSpc>
                <a:spcPct val="100000"/>
              </a:lnSpc>
              <a:spcBef>
                <a:spcPts val="1000"/>
              </a:spcBef>
              <a:spcAft>
                <a:spcPts val="0"/>
              </a:spcAft>
              <a:buClr>
                <a:schemeClr val="dk1"/>
              </a:buClr>
              <a:buSzPts val="1600"/>
              <a:buChar char="-"/>
            </a:pPr>
            <a:r>
              <a:rPr b="0" lang="en-GB">
                <a:solidFill>
                  <a:schemeClr val="dk1"/>
                </a:solidFill>
              </a:rPr>
              <a:t>specifies the number of rows and columns the field occupies</a:t>
            </a:r>
            <a:endParaRPr b="0">
              <a:solidFill>
                <a:schemeClr val="dk1"/>
              </a:solidFill>
            </a:endParaRPr>
          </a:p>
          <a:p>
            <a:pPr indent="0" lvl="0" marL="0" rtl="0" algn="l">
              <a:lnSpc>
                <a:spcPct val="100000"/>
              </a:lnSpc>
              <a:spcBef>
                <a:spcPts val="1000"/>
              </a:spcBef>
              <a:spcAft>
                <a:spcPts val="0"/>
              </a:spcAft>
              <a:buNone/>
            </a:pPr>
            <a:r>
              <a:t/>
            </a:r>
            <a:endParaRPr b="0" sz="1400">
              <a:solidFill>
                <a:schemeClr val="dk1"/>
              </a:solidFill>
            </a:endParaRPr>
          </a:p>
          <a:p>
            <a:pPr indent="0" lvl="0" marL="0" rtl="0" algn="l">
              <a:spcBef>
                <a:spcPts val="1000"/>
              </a:spcBef>
              <a:spcAft>
                <a:spcPts val="0"/>
              </a:spcAft>
              <a:buNone/>
            </a:pPr>
            <a:r>
              <a:t/>
            </a:r>
            <a:endParaRPr b="0">
              <a:solidFill>
                <a:schemeClr val="dk1"/>
              </a:solidFill>
            </a:endParaRPr>
          </a:p>
          <a:p>
            <a:pPr indent="0" lvl="0" marL="0" rtl="0" algn="l">
              <a:spcBef>
                <a:spcPts val="1600"/>
              </a:spcBef>
              <a:spcAft>
                <a:spcPts val="1600"/>
              </a:spcAft>
              <a:buNone/>
            </a:pPr>
            <a:r>
              <a:t/>
            </a:r>
            <a:endParaRPr>
              <a:solidFill>
                <a:schemeClr val="accent1"/>
              </a:solidFill>
            </a:endParaRPr>
          </a:p>
        </p:txBody>
      </p:sp>
      <p:sp>
        <p:nvSpPr>
          <p:cNvPr id="415" name="Google Shape;415;p51"/>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2"/>
          <p:cNvSpPr txBox="1"/>
          <p:nvPr>
            <p:ph type="title"/>
          </p:nvPr>
        </p:nvSpPr>
        <p:spPr>
          <a:xfrm>
            <a:off x="1012050" y="612325"/>
            <a:ext cx="7463100" cy="43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Forms</a:t>
            </a:r>
            <a:endParaRPr sz="2400"/>
          </a:p>
        </p:txBody>
      </p:sp>
      <p:sp>
        <p:nvSpPr>
          <p:cNvPr id="421" name="Google Shape;421;p52"/>
          <p:cNvSpPr txBox="1"/>
          <p:nvPr>
            <p:ph idx="1" type="subTitle"/>
          </p:nvPr>
        </p:nvSpPr>
        <p:spPr>
          <a:xfrm>
            <a:off x="692400" y="1050925"/>
            <a:ext cx="8135700" cy="37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GB" sz="1400"/>
              <a:t>These attributes are included in these tags to provide customization for the form.</a:t>
            </a:r>
            <a:endParaRPr u="sng">
              <a:solidFill>
                <a:schemeClr val="dk1"/>
              </a:solidFill>
            </a:endParaRPr>
          </a:p>
          <a:p>
            <a:pPr indent="0" lvl="0" marL="0" rtl="0" algn="l">
              <a:lnSpc>
                <a:spcPct val="100000"/>
              </a:lnSpc>
              <a:spcBef>
                <a:spcPts val="1600"/>
              </a:spcBef>
              <a:spcAft>
                <a:spcPts val="0"/>
              </a:spcAft>
              <a:buNone/>
            </a:pPr>
            <a:r>
              <a:rPr lang="en-GB">
                <a:solidFill>
                  <a:schemeClr val="accent1"/>
                </a:solidFill>
              </a:rPr>
              <a:t>&lt;input id=”username” name=”username” type=”text”&gt;</a:t>
            </a:r>
            <a:endParaRPr>
              <a:solidFill>
                <a:schemeClr val="accent1"/>
              </a:solidFill>
            </a:endParaRPr>
          </a:p>
          <a:p>
            <a:pPr indent="0" lvl="0" marL="0" rtl="0" algn="l">
              <a:lnSpc>
                <a:spcPct val="100000"/>
              </a:lnSpc>
              <a:spcBef>
                <a:spcPts val="1000"/>
              </a:spcBef>
              <a:spcAft>
                <a:spcPts val="0"/>
              </a:spcAft>
              <a:buNone/>
            </a:pPr>
            <a:r>
              <a:rPr lang="en-GB">
                <a:solidFill>
                  <a:schemeClr val="accent1"/>
                </a:solidFill>
              </a:rPr>
              <a:t>&lt;input type="submit" value="Send"&gt;</a:t>
            </a:r>
            <a:endParaRPr>
              <a:solidFill>
                <a:schemeClr val="accent1"/>
              </a:solidFill>
            </a:endParaRPr>
          </a:p>
          <a:p>
            <a:pPr indent="-330200" lvl="0" marL="457200" rtl="0" algn="l">
              <a:lnSpc>
                <a:spcPct val="100000"/>
              </a:lnSpc>
              <a:spcBef>
                <a:spcPts val="1000"/>
              </a:spcBef>
              <a:spcAft>
                <a:spcPts val="0"/>
              </a:spcAft>
              <a:buClr>
                <a:schemeClr val="dk1"/>
              </a:buClr>
              <a:buSzPts val="1600"/>
              <a:buChar char="-"/>
            </a:pPr>
            <a:r>
              <a:rPr b="0" lang="en-GB">
                <a:solidFill>
                  <a:schemeClr val="dk1"/>
                </a:solidFill>
              </a:rPr>
              <a:t>specifies the id, name, type, value  of the input field</a:t>
            </a:r>
            <a:endParaRPr b="0">
              <a:solidFill>
                <a:schemeClr val="dk1"/>
              </a:solidFill>
            </a:endParaRPr>
          </a:p>
          <a:p>
            <a:pPr indent="-330200" lvl="0" marL="457200" rtl="0" algn="l">
              <a:lnSpc>
                <a:spcPct val="100000"/>
              </a:lnSpc>
              <a:spcBef>
                <a:spcPts val="1000"/>
              </a:spcBef>
              <a:spcAft>
                <a:spcPts val="0"/>
              </a:spcAft>
              <a:buClr>
                <a:schemeClr val="dk1"/>
              </a:buClr>
              <a:buSzPts val="1600"/>
              <a:buChar char="-"/>
            </a:pPr>
            <a:r>
              <a:rPr b="0" lang="en-GB">
                <a:solidFill>
                  <a:schemeClr val="dk1"/>
                </a:solidFill>
              </a:rPr>
              <a:t>type examples - text, password, number, range, checkbox, radio, submit</a:t>
            </a:r>
            <a:endParaRPr b="0">
              <a:solidFill>
                <a:schemeClr val="dk1"/>
              </a:solidFill>
            </a:endParaRPr>
          </a:p>
          <a:p>
            <a:pPr indent="0" lvl="0" marL="0" rtl="0" algn="l">
              <a:lnSpc>
                <a:spcPct val="100000"/>
              </a:lnSpc>
              <a:spcBef>
                <a:spcPts val="1000"/>
              </a:spcBef>
              <a:spcAft>
                <a:spcPts val="0"/>
              </a:spcAft>
              <a:buNone/>
            </a:pPr>
            <a:r>
              <a:rPr b="0" lang="en-GB" sz="1500">
                <a:solidFill>
                  <a:schemeClr val="dk1"/>
                </a:solidFill>
              </a:rPr>
              <a:t>For  input type=”number”/ input type=”range”,</a:t>
            </a:r>
            <a:endParaRPr b="0" sz="1500">
              <a:solidFill>
                <a:schemeClr val="dk1"/>
              </a:solidFill>
            </a:endParaRPr>
          </a:p>
          <a:p>
            <a:pPr indent="0" lvl="0" marL="0" rtl="0" algn="l">
              <a:lnSpc>
                <a:spcPct val="100000"/>
              </a:lnSpc>
              <a:spcBef>
                <a:spcPts val="1000"/>
              </a:spcBef>
              <a:spcAft>
                <a:spcPts val="0"/>
              </a:spcAft>
              <a:buNone/>
            </a:pPr>
            <a:r>
              <a:rPr lang="en-GB" sz="1500">
                <a:solidFill>
                  <a:schemeClr val="accent1"/>
                </a:solidFill>
              </a:rPr>
              <a:t>&lt;input id="years" name="years" type="number" step="1"&gt;</a:t>
            </a:r>
            <a:endParaRPr sz="1500">
              <a:solidFill>
                <a:schemeClr val="accent1"/>
              </a:solidFill>
            </a:endParaRPr>
          </a:p>
          <a:p>
            <a:pPr indent="0" lvl="0" marL="0" rtl="0" algn="l">
              <a:lnSpc>
                <a:spcPct val="100000"/>
              </a:lnSpc>
              <a:spcBef>
                <a:spcPts val="1000"/>
              </a:spcBef>
              <a:spcAft>
                <a:spcPts val="0"/>
              </a:spcAft>
              <a:buNone/>
            </a:pPr>
            <a:r>
              <a:rPr lang="en-GB" sz="1500">
                <a:solidFill>
                  <a:schemeClr val="accent1"/>
                </a:solidFill>
              </a:rPr>
              <a:t>&lt;input id="volume" name="volume" type="range" min="0" max="100" step="1"&gt;</a:t>
            </a:r>
            <a:endParaRPr sz="1500">
              <a:solidFill>
                <a:schemeClr val="accent1"/>
              </a:solidFill>
            </a:endParaRPr>
          </a:p>
          <a:p>
            <a:pPr indent="-323850" lvl="0" marL="457200" rtl="0" algn="l">
              <a:lnSpc>
                <a:spcPct val="100000"/>
              </a:lnSpc>
              <a:spcBef>
                <a:spcPts val="1000"/>
              </a:spcBef>
              <a:spcAft>
                <a:spcPts val="0"/>
              </a:spcAft>
              <a:buClr>
                <a:schemeClr val="dk1"/>
              </a:buClr>
              <a:buSzPts val="1500"/>
              <a:buChar char="-"/>
            </a:pPr>
            <a:r>
              <a:rPr b="0" lang="en-GB" sz="1500">
                <a:solidFill>
                  <a:schemeClr val="dk1"/>
                </a:solidFill>
              </a:rPr>
              <a:t>step - specify the increase and decrease value of the number</a:t>
            </a:r>
            <a:endParaRPr sz="1500">
              <a:solidFill>
                <a:schemeClr val="accent1"/>
              </a:solidFill>
            </a:endParaRPr>
          </a:p>
          <a:p>
            <a:pPr indent="-323850" lvl="0" marL="457200" rtl="0" algn="l">
              <a:lnSpc>
                <a:spcPct val="100000"/>
              </a:lnSpc>
              <a:spcBef>
                <a:spcPts val="1000"/>
              </a:spcBef>
              <a:spcAft>
                <a:spcPts val="0"/>
              </a:spcAft>
              <a:buClr>
                <a:schemeClr val="dk1"/>
              </a:buClr>
              <a:buSzPts val="1500"/>
              <a:buChar char="-"/>
            </a:pPr>
            <a:r>
              <a:rPr b="0" lang="en-GB" sz="1500">
                <a:solidFill>
                  <a:schemeClr val="dk1"/>
                </a:solidFill>
              </a:rPr>
              <a:t>min/max -  specify the minimum/maximum number of the range</a:t>
            </a:r>
            <a:endParaRPr b="0">
              <a:solidFill>
                <a:schemeClr val="dk1"/>
              </a:solidFill>
            </a:endParaRPr>
          </a:p>
          <a:p>
            <a:pPr indent="0" lvl="0" marL="0" rtl="0" algn="l">
              <a:spcBef>
                <a:spcPts val="1000"/>
              </a:spcBef>
              <a:spcAft>
                <a:spcPts val="0"/>
              </a:spcAft>
              <a:buNone/>
            </a:pPr>
            <a:r>
              <a:t/>
            </a:r>
            <a:endParaRPr>
              <a:solidFill>
                <a:schemeClr val="accent1"/>
              </a:solidFill>
            </a:endParaRPr>
          </a:p>
          <a:p>
            <a:pPr indent="0" lvl="0" marL="0" rtl="0" algn="l">
              <a:spcBef>
                <a:spcPts val="1600"/>
              </a:spcBef>
              <a:spcAft>
                <a:spcPts val="1600"/>
              </a:spcAft>
              <a:buNone/>
            </a:pPr>
            <a:r>
              <a:t/>
            </a:r>
            <a:endParaRPr>
              <a:solidFill>
                <a:schemeClr val="accent1"/>
              </a:solidFill>
            </a:endParaRPr>
          </a:p>
        </p:txBody>
      </p:sp>
      <p:sp>
        <p:nvSpPr>
          <p:cNvPr id="422" name="Google Shape;422;p52"/>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6" name="Shape 426"/>
        <p:cNvGrpSpPr/>
        <p:nvPr/>
      </p:nvGrpSpPr>
      <p:grpSpPr>
        <a:xfrm>
          <a:off x="0" y="0"/>
          <a:ext cx="0" cy="0"/>
          <a:chOff x="0" y="0"/>
          <a:chExt cx="0" cy="0"/>
        </a:xfrm>
      </p:grpSpPr>
      <p:sp>
        <p:nvSpPr>
          <p:cNvPr id="427" name="Google Shape;427;p53"/>
          <p:cNvSpPr txBox="1"/>
          <p:nvPr>
            <p:ph type="title"/>
          </p:nvPr>
        </p:nvSpPr>
        <p:spPr>
          <a:xfrm>
            <a:off x="1012050" y="612325"/>
            <a:ext cx="7463100" cy="47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Forms</a:t>
            </a:r>
            <a:endParaRPr sz="2400"/>
          </a:p>
        </p:txBody>
      </p:sp>
      <p:sp>
        <p:nvSpPr>
          <p:cNvPr id="428" name="Google Shape;428;p53"/>
          <p:cNvSpPr txBox="1"/>
          <p:nvPr>
            <p:ph idx="1" type="subTitle"/>
          </p:nvPr>
        </p:nvSpPr>
        <p:spPr>
          <a:xfrm>
            <a:off x="680025" y="1088125"/>
            <a:ext cx="8135700" cy="37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GB" sz="1400"/>
              <a:t>Here are some examples of input types.</a:t>
            </a:r>
            <a:endParaRPr u="sng">
              <a:solidFill>
                <a:schemeClr val="dk1"/>
              </a:solidFill>
            </a:endParaRPr>
          </a:p>
          <a:p>
            <a:pPr indent="0" lvl="0" marL="0" rtl="0" algn="l">
              <a:lnSpc>
                <a:spcPct val="100000"/>
              </a:lnSpc>
              <a:spcBef>
                <a:spcPts val="1600"/>
              </a:spcBef>
              <a:spcAft>
                <a:spcPts val="0"/>
              </a:spcAft>
              <a:buNone/>
            </a:pPr>
            <a:r>
              <a:rPr lang="en-GB">
                <a:solidFill>
                  <a:schemeClr val="accent1"/>
                </a:solidFill>
              </a:rPr>
              <a:t>&lt;input type =”text”&gt; </a:t>
            </a:r>
            <a:r>
              <a:rPr b="0" lang="en-GB">
                <a:solidFill>
                  <a:schemeClr val="dk1"/>
                </a:solidFill>
              </a:rPr>
              <a:t>- specify the input type of a input field</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&lt;input type =”password”&gt;</a:t>
            </a:r>
            <a:r>
              <a:rPr b="0" lang="en-GB">
                <a:solidFill>
                  <a:schemeClr val="dk1"/>
                </a:solidFill>
              </a:rPr>
              <a:t> - specify the input type for password field</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&lt;input type =”number”&gt; </a:t>
            </a:r>
            <a:r>
              <a:rPr b="0" lang="en-GB">
                <a:solidFill>
                  <a:schemeClr val="dk1"/>
                </a:solidFill>
              </a:rPr>
              <a:t>- specify the input type for number field</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&lt;input type =”range”&gt; </a:t>
            </a:r>
            <a:r>
              <a:rPr b="0" lang="en-GB">
                <a:solidFill>
                  <a:schemeClr val="dk1"/>
                </a:solidFill>
              </a:rPr>
              <a:t>- specify the input type for range field</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&lt;input type =”checkbox”&gt; </a:t>
            </a:r>
            <a:r>
              <a:rPr b="0" lang="en-GB">
                <a:solidFill>
                  <a:schemeClr val="dk1"/>
                </a:solidFill>
              </a:rPr>
              <a:t>- specify the input type for checkbox field</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&lt;input type =”radio”&gt; </a:t>
            </a:r>
            <a:r>
              <a:rPr b="0" lang="en-GB">
                <a:solidFill>
                  <a:schemeClr val="dk1"/>
                </a:solidFill>
              </a:rPr>
              <a:t>- specify the input type for radio field</a:t>
            </a:r>
            <a:endParaRPr b="0">
              <a:solidFill>
                <a:schemeClr val="dk1"/>
              </a:solidFill>
            </a:endParaRPr>
          </a:p>
          <a:p>
            <a:pPr indent="0" lvl="0" marL="0" rtl="0" algn="l">
              <a:lnSpc>
                <a:spcPct val="100000"/>
              </a:lnSpc>
              <a:spcBef>
                <a:spcPts val="1000"/>
              </a:spcBef>
              <a:spcAft>
                <a:spcPts val="0"/>
              </a:spcAft>
              <a:buClr>
                <a:schemeClr val="dk1"/>
              </a:buClr>
              <a:buSzPts val="1100"/>
              <a:buFont typeface="Arial"/>
              <a:buNone/>
            </a:pPr>
            <a:r>
              <a:rPr lang="en-GB">
                <a:solidFill>
                  <a:schemeClr val="accent1"/>
                </a:solidFill>
              </a:rPr>
              <a:t>&lt;input type="submit"&gt; </a:t>
            </a:r>
            <a:r>
              <a:rPr b="0" lang="en-GB">
                <a:solidFill>
                  <a:schemeClr val="dk1"/>
                </a:solidFill>
              </a:rPr>
              <a:t>specify the input type for submit field</a:t>
            </a:r>
            <a:endParaRPr b="0">
              <a:solidFill>
                <a:schemeClr val="dk1"/>
              </a:solidFill>
            </a:endParaRPr>
          </a:p>
          <a:p>
            <a:pPr indent="0" lvl="0" marL="0" rtl="0" algn="l">
              <a:spcBef>
                <a:spcPts val="1000"/>
              </a:spcBef>
              <a:spcAft>
                <a:spcPts val="0"/>
              </a:spcAft>
              <a:buNone/>
            </a:pPr>
            <a:r>
              <a:t/>
            </a:r>
            <a:endParaRPr>
              <a:solidFill>
                <a:schemeClr val="accent1"/>
              </a:solidFill>
            </a:endParaRPr>
          </a:p>
          <a:p>
            <a:pPr indent="0" lvl="0" marL="0" rtl="0" algn="l">
              <a:spcBef>
                <a:spcPts val="1600"/>
              </a:spcBef>
              <a:spcAft>
                <a:spcPts val="0"/>
              </a:spcAft>
              <a:buNone/>
            </a:pPr>
            <a:r>
              <a:t/>
            </a:r>
            <a:endParaRPr>
              <a:solidFill>
                <a:schemeClr val="accent1"/>
              </a:solidFill>
            </a:endParaRPr>
          </a:p>
          <a:p>
            <a:pPr indent="0" lvl="0" marL="0" rtl="0" algn="l">
              <a:spcBef>
                <a:spcPts val="1600"/>
              </a:spcBef>
              <a:spcAft>
                <a:spcPts val="1600"/>
              </a:spcAft>
              <a:buNone/>
            </a:pPr>
            <a:r>
              <a:t/>
            </a:r>
            <a:endParaRPr>
              <a:solidFill>
                <a:schemeClr val="accent1"/>
              </a:solidFill>
            </a:endParaRPr>
          </a:p>
        </p:txBody>
      </p:sp>
      <p:sp>
        <p:nvSpPr>
          <p:cNvPr id="429" name="Google Shape;429;p53"/>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4"/>
          <p:cNvSpPr txBox="1"/>
          <p:nvPr>
            <p:ph type="title"/>
          </p:nvPr>
        </p:nvSpPr>
        <p:spPr>
          <a:xfrm>
            <a:off x="1012050" y="612325"/>
            <a:ext cx="7463100" cy="48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Forms</a:t>
            </a:r>
            <a:endParaRPr sz="2400"/>
          </a:p>
        </p:txBody>
      </p:sp>
      <p:sp>
        <p:nvSpPr>
          <p:cNvPr id="435" name="Google Shape;435;p54"/>
          <p:cNvSpPr txBox="1"/>
          <p:nvPr>
            <p:ph idx="1" type="subTitle"/>
          </p:nvPr>
        </p:nvSpPr>
        <p:spPr>
          <a:xfrm>
            <a:off x="655300" y="1100425"/>
            <a:ext cx="8160300" cy="369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0" lang="en-GB" sz="1500"/>
              <a:t>These attributes are included in these tags to provide customization for the form.</a:t>
            </a:r>
            <a:endParaRPr b="0" sz="1500">
              <a:solidFill>
                <a:schemeClr val="dk1"/>
              </a:solidFill>
            </a:endParaRPr>
          </a:p>
          <a:p>
            <a:pPr indent="0" lvl="0" marL="0" rtl="0" algn="l">
              <a:lnSpc>
                <a:spcPct val="100000"/>
              </a:lnSpc>
              <a:spcBef>
                <a:spcPts val="1000"/>
              </a:spcBef>
              <a:spcAft>
                <a:spcPts val="0"/>
              </a:spcAft>
              <a:buNone/>
            </a:pPr>
            <a:r>
              <a:rPr b="0" lang="en-GB" sz="1500">
                <a:solidFill>
                  <a:schemeClr val="dk1"/>
                </a:solidFill>
              </a:rPr>
              <a:t>For Dropdown list,</a:t>
            </a:r>
            <a:endParaRPr b="0" sz="1500">
              <a:solidFill>
                <a:schemeClr val="dk1"/>
              </a:solidFill>
            </a:endParaRPr>
          </a:p>
          <a:p>
            <a:pPr indent="0" lvl="0" marL="0" rtl="0" algn="l">
              <a:lnSpc>
                <a:spcPct val="100000"/>
              </a:lnSpc>
              <a:spcBef>
                <a:spcPts val="1000"/>
              </a:spcBef>
              <a:spcAft>
                <a:spcPts val="0"/>
              </a:spcAft>
              <a:buNone/>
            </a:pPr>
            <a:r>
              <a:rPr lang="en-GB" sz="1500">
                <a:solidFill>
                  <a:schemeClr val="accent1"/>
                </a:solidFill>
              </a:rPr>
              <a:t>&lt;select id="lunch" name="lunch"&gt; </a:t>
            </a:r>
            <a:r>
              <a:rPr b="0" lang="en-GB" sz="1500">
                <a:solidFill>
                  <a:schemeClr val="dk1"/>
                </a:solidFill>
              </a:rPr>
              <a:t>- specifies the id and name of the select field</a:t>
            </a:r>
            <a:endParaRPr b="0" sz="1500">
              <a:solidFill>
                <a:schemeClr val="dk1"/>
              </a:solidFill>
            </a:endParaRPr>
          </a:p>
          <a:p>
            <a:pPr indent="0" lvl="0" marL="0" rtl="0" algn="l">
              <a:lnSpc>
                <a:spcPct val="100000"/>
              </a:lnSpc>
              <a:spcBef>
                <a:spcPts val="1000"/>
              </a:spcBef>
              <a:spcAft>
                <a:spcPts val="0"/>
              </a:spcAft>
              <a:buNone/>
            </a:pPr>
            <a:r>
              <a:rPr lang="en-GB" sz="1500">
                <a:solidFill>
                  <a:schemeClr val="accent1"/>
                </a:solidFill>
              </a:rPr>
              <a:t>&lt;option value="pizza"&gt;Pizza&lt;/option&gt;</a:t>
            </a:r>
            <a:r>
              <a:rPr b="0" lang="en-GB" sz="1500">
                <a:solidFill>
                  <a:schemeClr val="dk1"/>
                </a:solidFill>
              </a:rPr>
              <a:t> - specifies the value of the option field</a:t>
            </a:r>
            <a:endParaRPr b="0" sz="1500">
              <a:solidFill>
                <a:schemeClr val="dk1"/>
              </a:solidFill>
            </a:endParaRPr>
          </a:p>
          <a:p>
            <a:pPr indent="0" lvl="0" marL="0" rtl="0" algn="l">
              <a:lnSpc>
                <a:spcPct val="100000"/>
              </a:lnSpc>
              <a:spcBef>
                <a:spcPts val="1000"/>
              </a:spcBef>
              <a:spcAft>
                <a:spcPts val="0"/>
              </a:spcAft>
              <a:buClr>
                <a:schemeClr val="dk1"/>
              </a:buClr>
              <a:buSzPts val="1100"/>
              <a:buFont typeface="Arial"/>
              <a:buNone/>
            </a:pPr>
            <a:r>
              <a:rPr b="0" lang="en-GB" sz="1500">
                <a:solidFill>
                  <a:schemeClr val="dk1"/>
                </a:solidFill>
              </a:rPr>
              <a:t>For Datalist Input,</a:t>
            </a:r>
            <a:endParaRPr b="0" sz="1500">
              <a:solidFill>
                <a:schemeClr val="dk1"/>
              </a:solidFill>
            </a:endParaRPr>
          </a:p>
          <a:p>
            <a:pPr indent="0" lvl="0" marL="0" rtl="0" algn="l">
              <a:lnSpc>
                <a:spcPct val="100000"/>
              </a:lnSpc>
              <a:spcBef>
                <a:spcPts val="1000"/>
              </a:spcBef>
              <a:spcAft>
                <a:spcPts val="0"/>
              </a:spcAft>
              <a:buClr>
                <a:schemeClr val="dk1"/>
              </a:buClr>
              <a:buSzPts val="1100"/>
              <a:buFont typeface="Arial"/>
              <a:buNone/>
            </a:pPr>
            <a:r>
              <a:rPr b="0" lang="en-GB" sz="1500">
                <a:solidFill>
                  <a:schemeClr val="lt1"/>
                </a:solidFill>
              </a:rPr>
              <a:t> </a:t>
            </a:r>
            <a:r>
              <a:rPr b="0" lang="en-GB" sz="1500">
                <a:solidFill>
                  <a:srgbClr val="E85D7F"/>
                </a:solidFill>
              </a:rPr>
              <a:t>&lt;</a:t>
            </a:r>
            <a:r>
              <a:rPr lang="en-GB" sz="1500">
                <a:solidFill>
                  <a:schemeClr val="accent1"/>
                </a:solidFill>
              </a:rPr>
              <a:t>input type="text" list="cities" id="city" name="city"&gt;</a:t>
            </a:r>
            <a:endParaRPr sz="1500">
              <a:solidFill>
                <a:schemeClr val="accent1"/>
              </a:solidFill>
            </a:endParaRPr>
          </a:p>
          <a:p>
            <a:pPr indent="-323850" lvl="0" marL="457200" rtl="0" algn="l">
              <a:lnSpc>
                <a:spcPct val="100000"/>
              </a:lnSpc>
              <a:spcBef>
                <a:spcPts val="1000"/>
              </a:spcBef>
              <a:spcAft>
                <a:spcPts val="0"/>
              </a:spcAft>
              <a:buClr>
                <a:schemeClr val="dk1"/>
              </a:buClr>
              <a:buSzPts val="1500"/>
              <a:buChar char="-"/>
            </a:pPr>
            <a:r>
              <a:rPr b="0" lang="en-GB" sz="1500">
                <a:solidFill>
                  <a:schemeClr val="dk1"/>
                </a:solidFill>
              </a:rPr>
              <a:t>list specifies the list name which associates with datalist id.</a:t>
            </a:r>
            <a:endParaRPr b="0" sz="1500">
              <a:solidFill>
                <a:schemeClr val="dk1"/>
              </a:solidFill>
            </a:endParaRPr>
          </a:p>
          <a:p>
            <a:pPr indent="0" lvl="0" marL="0" rtl="0" algn="l">
              <a:lnSpc>
                <a:spcPct val="100000"/>
              </a:lnSpc>
              <a:spcBef>
                <a:spcPts val="1000"/>
              </a:spcBef>
              <a:spcAft>
                <a:spcPts val="0"/>
              </a:spcAft>
              <a:buClr>
                <a:schemeClr val="dk1"/>
              </a:buClr>
              <a:buSzPts val="1100"/>
              <a:buFont typeface="Arial"/>
              <a:buNone/>
            </a:pPr>
            <a:r>
              <a:rPr lang="en-GB" sz="1500">
                <a:solidFill>
                  <a:schemeClr val="accent1"/>
                </a:solidFill>
              </a:rPr>
              <a:t> &lt;datalist id="cities"&gt;</a:t>
            </a:r>
            <a:endParaRPr sz="1500">
              <a:solidFill>
                <a:schemeClr val="accent1"/>
              </a:solidFill>
            </a:endParaRPr>
          </a:p>
          <a:p>
            <a:pPr indent="-323850" lvl="0" marL="457200" rtl="0" algn="l">
              <a:lnSpc>
                <a:spcPct val="100000"/>
              </a:lnSpc>
              <a:spcBef>
                <a:spcPts val="1000"/>
              </a:spcBef>
              <a:spcAft>
                <a:spcPts val="0"/>
              </a:spcAft>
              <a:buClr>
                <a:schemeClr val="dk1"/>
              </a:buClr>
              <a:buSzPts val="1500"/>
              <a:buChar char="-"/>
            </a:pPr>
            <a:r>
              <a:rPr b="0" lang="en-GB" sz="1500">
                <a:solidFill>
                  <a:schemeClr val="dk1"/>
                </a:solidFill>
              </a:rPr>
              <a:t>specifies the id of the datalist field which associates with input list</a:t>
            </a:r>
            <a:endParaRPr b="0" sz="1500">
              <a:solidFill>
                <a:schemeClr val="dk1"/>
              </a:solidFill>
            </a:endParaRPr>
          </a:p>
          <a:p>
            <a:pPr indent="0" lvl="0" marL="0" rtl="0" algn="l">
              <a:lnSpc>
                <a:spcPct val="100000"/>
              </a:lnSpc>
              <a:spcBef>
                <a:spcPts val="1000"/>
              </a:spcBef>
              <a:spcAft>
                <a:spcPts val="0"/>
              </a:spcAft>
              <a:buNone/>
            </a:pPr>
            <a:r>
              <a:rPr lang="en-GB" sz="1500">
                <a:solidFill>
                  <a:schemeClr val="accent1"/>
                </a:solidFill>
              </a:rPr>
              <a:t>&lt;option value="New York City"&gt;&lt;/option&gt;</a:t>
            </a:r>
            <a:r>
              <a:rPr b="0" lang="en-GB" sz="1500">
                <a:solidFill>
                  <a:schemeClr val="dk1"/>
                </a:solidFill>
              </a:rPr>
              <a:t> - specifies the value of the option field</a:t>
            </a:r>
            <a:endParaRPr b="0" sz="1500">
              <a:solidFill>
                <a:schemeClr val="dk1"/>
              </a:solidFill>
            </a:endParaRPr>
          </a:p>
          <a:p>
            <a:pPr indent="0" lvl="0" marL="0" rtl="0" algn="l">
              <a:spcBef>
                <a:spcPts val="1000"/>
              </a:spcBef>
              <a:spcAft>
                <a:spcPts val="0"/>
              </a:spcAft>
              <a:buNone/>
            </a:pPr>
            <a:r>
              <a:t/>
            </a:r>
            <a:endParaRPr sz="1400">
              <a:solidFill>
                <a:schemeClr val="accent1"/>
              </a:solidFill>
            </a:endParaRPr>
          </a:p>
          <a:p>
            <a:pPr indent="0" lvl="0" marL="0" rtl="0" algn="l">
              <a:spcBef>
                <a:spcPts val="1000"/>
              </a:spcBef>
              <a:spcAft>
                <a:spcPts val="0"/>
              </a:spcAft>
              <a:buNone/>
            </a:pPr>
            <a:r>
              <a:t/>
            </a:r>
            <a:endParaRPr>
              <a:solidFill>
                <a:schemeClr val="accent1"/>
              </a:solidFill>
            </a:endParaRPr>
          </a:p>
          <a:p>
            <a:pPr indent="0" lvl="0" marL="0" rtl="0" algn="l">
              <a:spcBef>
                <a:spcPts val="1600"/>
              </a:spcBef>
              <a:spcAft>
                <a:spcPts val="0"/>
              </a:spcAft>
              <a:buClr>
                <a:schemeClr val="dk1"/>
              </a:buClr>
              <a:buSzPts val="1100"/>
              <a:buFont typeface="Arial"/>
              <a:buNone/>
            </a:pPr>
            <a:r>
              <a:t/>
            </a:r>
            <a:endParaRPr>
              <a:solidFill>
                <a:schemeClr val="accent1"/>
              </a:solidFill>
            </a:endParaRPr>
          </a:p>
          <a:p>
            <a:pPr indent="0" lvl="0" marL="0" rtl="0" algn="l">
              <a:spcBef>
                <a:spcPts val="1600"/>
              </a:spcBef>
              <a:spcAft>
                <a:spcPts val="1600"/>
              </a:spcAft>
              <a:buNone/>
            </a:pPr>
            <a:r>
              <a:t/>
            </a:r>
            <a:endParaRPr>
              <a:solidFill>
                <a:schemeClr val="accent1"/>
              </a:solidFill>
            </a:endParaRPr>
          </a:p>
        </p:txBody>
      </p:sp>
      <p:sp>
        <p:nvSpPr>
          <p:cNvPr id="436" name="Google Shape;436;p54"/>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7"/>
          <p:cNvSpPr/>
          <p:nvPr/>
        </p:nvSpPr>
        <p:spPr>
          <a:xfrm>
            <a:off x="557550" y="980663"/>
            <a:ext cx="8028900" cy="3537600"/>
          </a:xfrm>
          <a:prstGeom prst="rect">
            <a:avLst/>
          </a:prstGeom>
          <a:noFill/>
          <a:ln cap="flat" cmpd="sng" w="38100">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63" name="Google Shape;263;p37"/>
          <p:cNvSpPr txBox="1"/>
          <p:nvPr>
            <p:ph type="title"/>
          </p:nvPr>
        </p:nvSpPr>
        <p:spPr>
          <a:xfrm>
            <a:off x="751950" y="1247606"/>
            <a:ext cx="7606500" cy="9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900"/>
              <a:t>Hello! </a:t>
            </a:r>
            <a:r>
              <a:rPr lang="en-GB" sz="4900">
                <a:solidFill>
                  <a:schemeClr val="accent1"/>
                </a:solidFill>
              </a:rPr>
              <a:t>We are NYP LIT</a:t>
            </a:r>
            <a:endParaRPr sz="4900">
              <a:solidFill>
                <a:schemeClr val="accent1"/>
              </a:solidFill>
            </a:endParaRPr>
          </a:p>
        </p:txBody>
      </p:sp>
      <p:sp>
        <p:nvSpPr>
          <p:cNvPr id="264" name="Google Shape;264;p37"/>
          <p:cNvSpPr txBox="1"/>
          <p:nvPr>
            <p:ph idx="1" type="body"/>
          </p:nvPr>
        </p:nvSpPr>
        <p:spPr>
          <a:xfrm>
            <a:off x="751950" y="2241206"/>
            <a:ext cx="7606500" cy="1677000"/>
          </a:xfrm>
          <a:prstGeom prst="rect">
            <a:avLst/>
          </a:prstGeom>
        </p:spPr>
        <p:txBody>
          <a:bodyPr anchorCtr="0" anchor="t" bIns="91425" lIns="91425" spcFirstLastPara="1" rIns="91425" wrap="square" tIns="91425">
            <a:noAutofit/>
          </a:bodyPr>
          <a:lstStyle/>
          <a:p>
            <a:pPr indent="0" lvl="0" marL="0" rtl="0" algn="ctr">
              <a:spcBef>
                <a:spcPts val="800"/>
              </a:spcBef>
              <a:spcAft>
                <a:spcPts val="0"/>
              </a:spcAft>
              <a:buNone/>
            </a:pPr>
            <a:r>
              <a:t/>
            </a:r>
            <a:endParaRPr/>
          </a:p>
          <a:p>
            <a:pPr indent="0" lvl="0" marL="0" rtl="0" algn="ctr">
              <a:lnSpc>
                <a:spcPct val="150000"/>
              </a:lnSpc>
              <a:spcBef>
                <a:spcPts val="800"/>
              </a:spcBef>
              <a:spcAft>
                <a:spcPts val="0"/>
              </a:spcAft>
              <a:buNone/>
            </a:pPr>
            <a:r>
              <a:rPr lang="en-GB" sz="1600"/>
              <a:t>NYP Ladies in Tech is the newest of the four special interest groups</a:t>
            </a:r>
            <a:endParaRPr sz="1600"/>
          </a:p>
          <a:p>
            <a:pPr indent="0" lvl="0" marL="0" rtl="0" algn="ctr">
              <a:spcBef>
                <a:spcPts val="800"/>
              </a:spcBef>
              <a:spcAft>
                <a:spcPts val="0"/>
              </a:spcAft>
              <a:buNone/>
            </a:pPr>
            <a:r>
              <a:rPr lang="en-GB" sz="1600"/>
              <a:t>Our mission is to empower women of our generation</a:t>
            </a:r>
            <a:endParaRPr sz="1600"/>
          </a:p>
          <a:p>
            <a:pPr indent="0" lvl="0" marL="0" rtl="0" algn="ctr">
              <a:spcBef>
                <a:spcPts val="800"/>
              </a:spcBef>
              <a:spcAft>
                <a:spcPts val="1600"/>
              </a:spcAft>
              <a:buNone/>
            </a:pPr>
            <a:r>
              <a:t/>
            </a:r>
            <a:endParaRPr/>
          </a:p>
        </p:txBody>
      </p:sp>
      <p:sp>
        <p:nvSpPr>
          <p:cNvPr id="265" name="Google Shape;265;p37"/>
          <p:cNvSpPr/>
          <p:nvPr/>
        </p:nvSpPr>
        <p:spPr>
          <a:xfrm>
            <a:off x="341100" y="309713"/>
            <a:ext cx="617100" cy="671100"/>
          </a:xfrm>
          <a:prstGeom prst="rect">
            <a:avLst/>
          </a:prstGeom>
          <a:solidFill>
            <a:srgbClr val="FA2B8A"/>
          </a:solidFill>
          <a:ln cap="flat" cmpd="sng" w="38100">
            <a:solidFill>
              <a:srgbClr val="FA2B8A"/>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descr="Wave Gesture" id="266" name="Google Shape;266;p37"/>
          <p:cNvGrpSpPr/>
          <p:nvPr/>
        </p:nvGrpSpPr>
        <p:grpSpPr>
          <a:xfrm flipH="1">
            <a:off x="8015889" y="338324"/>
            <a:ext cx="551524" cy="670946"/>
            <a:chOff x="588117" y="3661327"/>
            <a:chExt cx="644379" cy="783907"/>
          </a:xfrm>
        </p:grpSpPr>
        <p:sp>
          <p:nvSpPr>
            <p:cNvPr id="267" name="Google Shape;267;p37"/>
            <p:cNvSpPr/>
            <p:nvPr/>
          </p:nvSpPr>
          <p:spPr>
            <a:xfrm>
              <a:off x="588117" y="3696935"/>
              <a:ext cx="644379" cy="748299"/>
            </a:xfrm>
            <a:custGeom>
              <a:rect b="b" l="l" r="r" t="t"/>
              <a:pathLst>
                <a:path extrusionOk="0" h="748299" w="644379">
                  <a:moveTo>
                    <a:pt x="574847" y="513985"/>
                  </a:moveTo>
                  <a:cubicBezTo>
                    <a:pt x="606280" y="451120"/>
                    <a:pt x="609137" y="380635"/>
                    <a:pt x="609137" y="318722"/>
                  </a:cubicBezTo>
                  <a:lnTo>
                    <a:pt x="609137" y="313960"/>
                  </a:lnTo>
                  <a:cubicBezTo>
                    <a:pt x="609137" y="271097"/>
                    <a:pt x="610090" y="226330"/>
                    <a:pt x="626282" y="210137"/>
                  </a:cubicBezTo>
                  <a:cubicBezTo>
                    <a:pt x="644380" y="190135"/>
                    <a:pt x="642475" y="160607"/>
                    <a:pt x="622472" y="142510"/>
                  </a:cubicBezTo>
                  <a:cubicBezTo>
                    <a:pt x="622472" y="142510"/>
                    <a:pt x="622472" y="142510"/>
                    <a:pt x="622472" y="142510"/>
                  </a:cubicBezTo>
                  <a:cubicBezTo>
                    <a:pt x="612947" y="133937"/>
                    <a:pt x="599612" y="129175"/>
                    <a:pt x="586277" y="130127"/>
                  </a:cubicBezTo>
                  <a:cubicBezTo>
                    <a:pt x="573895" y="131080"/>
                    <a:pt x="562465" y="136795"/>
                    <a:pt x="554845" y="145367"/>
                  </a:cubicBezTo>
                  <a:cubicBezTo>
                    <a:pt x="521507" y="180610"/>
                    <a:pt x="498647" y="242522"/>
                    <a:pt x="492932" y="306340"/>
                  </a:cubicBezTo>
                  <a:cubicBezTo>
                    <a:pt x="492932" y="306340"/>
                    <a:pt x="492932" y="306340"/>
                    <a:pt x="492932" y="306340"/>
                  </a:cubicBezTo>
                  <a:cubicBezTo>
                    <a:pt x="492932" y="306340"/>
                    <a:pt x="492932" y="306340"/>
                    <a:pt x="492932" y="306340"/>
                  </a:cubicBezTo>
                  <a:cubicBezTo>
                    <a:pt x="478645" y="292052"/>
                    <a:pt x="465310" y="276812"/>
                    <a:pt x="452927" y="259667"/>
                  </a:cubicBezTo>
                  <a:lnTo>
                    <a:pt x="445307" y="250142"/>
                  </a:lnTo>
                  <a:lnTo>
                    <a:pt x="372917" y="33925"/>
                  </a:lnTo>
                  <a:cubicBezTo>
                    <a:pt x="364345" y="8207"/>
                    <a:pt x="335770" y="-6080"/>
                    <a:pt x="310052" y="2492"/>
                  </a:cubicBezTo>
                  <a:cubicBezTo>
                    <a:pt x="295765" y="7255"/>
                    <a:pt x="284335" y="17732"/>
                    <a:pt x="279572" y="32020"/>
                  </a:cubicBezTo>
                  <a:cubicBezTo>
                    <a:pt x="275762" y="43450"/>
                    <a:pt x="274810" y="55832"/>
                    <a:pt x="279572" y="68215"/>
                  </a:cubicBezTo>
                  <a:lnTo>
                    <a:pt x="330055" y="219662"/>
                  </a:lnTo>
                  <a:cubicBezTo>
                    <a:pt x="330055" y="219662"/>
                    <a:pt x="330055" y="219662"/>
                    <a:pt x="330055" y="219662"/>
                  </a:cubicBezTo>
                  <a:cubicBezTo>
                    <a:pt x="330055" y="219662"/>
                    <a:pt x="330055" y="219662"/>
                    <a:pt x="330055" y="219662"/>
                  </a:cubicBezTo>
                  <a:lnTo>
                    <a:pt x="227185" y="59642"/>
                  </a:lnTo>
                  <a:cubicBezTo>
                    <a:pt x="221470" y="50117"/>
                    <a:pt x="211945" y="42497"/>
                    <a:pt x="201467" y="37735"/>
                  </a:cubicBezTo>
                  <a:cubicBezTo>
                    <a:pt x="175750" y="28210"/>
                    <a:pt x="147175" y="41545"/>
                    <a:pt x="137650" y="68215"/>
                  </a:cubicBezTo>
                  <a:cubicBezTo>
                    <a:pt x="136697" y="72025"/>
                    <a:pt x="135745" y="75835"/>
                    <a:pt x="134792" y="78692"/>
                  </a:cubicBezTo>
                  <a:cubicBezTo>
                    <a:pt x="133840" y="91075"/>
                    <a:pt x="136697" y="103457"/>
                    <a:pt x="143365" y="112982"/>
                  </a:cubicBezTo>
                  <a:lnTo>
                    <a:pt x="238615" y="261572"/>
                  </a:lnTo>
                  <a:cubicBezTo>
                    <a:pt x="238615" y="261572"/>
                    <a:pt x="238615" y="261572"/>
                    <a:pt x="238615" y="261572"/>
                  </a:cubicBezTo>
                  <a:cubicBezTo>
                    <a:pt x="238615" y="261572"/>
                    <a:pt x="238615" y="261572"/>
                    <a:pt x="238615" y="261572"/>
                  </a:cubicBezTo>
                  <a:lnTo>
                    <a:pt x="119552" y="153940"/>
                  </a:lnTo>
                  <a:cubicBezTo>
                    <a:pt x="99550" y="134890"/>
                    <a:pt x="68117" y="135842"/>
                    <a:pt x="49067" y="156797"/>
                  </a:cubicBezTo>
                  <a:cubicBezTo>
                    <a:pt x="30017" y="177752"/>
                    <a:pt x="30970" y="208232"/>
                    <a:pt x="51925" y="227282"/>
                  </a:cubicBezTo>
                  <a:cubicBezTo>
                    <a:pt x="51925" y="227282"/>
                    <a:pt x="52877" y="227282"/>
                    <a:pt x="52877" y="228235"/>
                  </a:cubicBezTo>
                  <a:lnTo>
                    <a:pt x="188132" y="353012"/>
                  </a:lnTo>
                  <a:cubicBezTo>
                    <a:pt x="188132" y="353012"/>
                    <a:pt x="188132" y="353012"/>
                    <a:pt x="188132" y="353012"/>
                  </a:cubicBezTo>
                  <a:lnTo>
                    <a:pt x="73832" y="295862"/>
                  </a:lnTo>
                  <a:cubicBezTo>
                    <a:pt x="63355" y="290147"/>
                    <a:pt x="50020" y="288242"/>
                    <a:pt x="38590" y="291100"/>
                  </a:cubicBezTo>
                  <a:cubicBezTo>
                    <a:pt x="11920" y="297767"/>
                    <a:pt x="-5225" y="324437"/>
                    <a:pt x="1442" y="351107"/>
                  </a:cubicBezTo>
                  <a:cubicBezTo>
                    <a:pt x="2395" y="354917"/>
                    <a:pt x="3347" y="357775"/>
                    <a:pt x="5252" y="361585"/>
                  </a:cubicBezTo>
                  <a:cubicBezTo>
                    <a:pt x="10967" y="372062"/>
                    <a:pt x="19540" y="380635"/>
                    <a:pt x="30017" y="385397"/>
                  </a:cubicBezTo>
                  <a:lnTo>
                    <a:pt x="169082" y="454930"/>
                  </a:lnTo>
                  <a:lnTo>
                    <a:pt x="174797" y="464455"/>
                  </a:lnTo>
                  <a:cubicBezTo>
                    <a:pt x="249092" y="573992"/>
                    <a:pt x="314815" y="628285"/>
                    <a:pt x="370060" y="628285"/>
                  </a:cubicBezTo>
                  <a:lnTo>
                    <a:pt x="446260" y="748300"/>
                  </a:lnTo>
                  <a:lnTo>
                    <a:pt x="462452" y="737822"/>
                  </a:lnTo>
                  <a:lnTo>
                    <a:pt x="383395" y="613045"/>
                  </a:lnTo>
                  <a:cubicBezTo>
                    <a:pt x="381490" y="610187"/>
                    <a:pt x="377680" y="608282"/>
                    <a:pt x="374822" y="608282"/>
                  </a:cubicBezTo>
                  <a:cubicBezTo>
                    <a:pt x="341485" y="611140"/>
                    <a:pt x="282430" y="586375"/>
                    <a:pt x="190990" y="453025"/>
                  </a:cubicBezTo>
                  <a:lnTo>
                    <a:pt x="183370" y="441595"/>
                  </a:lnTo>
                  <a:cubicBezTo>
                    <a:pt x="182417" y="439690"/>
                    <a:pt x="181465" y="438737"/>
                    <a:pt x="179560" y="437785"/>
                  </a:cubicBezTo>
                  <a:lnTo>
                    <a:pt x="37637" y="366347"/>
                  </a:lnTo>
                  <a:cubicBezTo>
                    <a:pt x="31922" y="363490"/>
                    <a:pt x="27160" y="358727"/>
                    <a:pt x="23350" y="353012"/>
                  </a:cubicBezTo>
                  <a:cubicBezTo>
                    <a:pt x="14777" y="337772"/>
                    <a:pt x="20492" y="318722"/>
                    <a:pt x="35732" y="311102"/>
                  </a:cubicBezTo>
                  <a:cubicBezTo>
                    <a:pt x="39542" y="309197"/>
                    <a:pt x="42400" y="308245"/>
                    <a:pt x="46210" y="307292"/>
                  </a:cubicBezTo>
                  <a:cubicBezTo>
                    <a:pt x="52877" y="306340"/>
                    <a:pt x="59545" y="307292"/>
                    <a:pt x="65260" y="311102"/>
                  </a:cubicBezTo>
                  <a:lnTo>
                    <a:pt x="240520" y="400637"/>
                  </a:lnTo>
                  <a:cubicBezTo>
                    <a:pt x="245282" y="402542"/>
                    <a:pt x="250997" y="400637"/>
                    <a:pt x="252902" y="396827"/>
                  </a:cubicBezTo>
                  <a:cubicBezTo>
                    <a:pt x="254807" y="393017"/>
                    <a:pt x="253855" y="388255"/>
                    <a:pt x="250997" y="385397"/>
                  </a:cubicBezTo>
                  <a:lnTo>
                    <a:pt x="64307" y="213947"/>
                  </a:lnTo>
                  <a:cubicBezTo>
                    <a:pt x="51925" y="202517"/>
                    <a:pt x="50972" y="182515"/>
                    <a:pt x="62402" y="170132"/>
                  </a:cubicBezTo>
                  <a:cubicBezTo>
                    <a:pt x="69070" y="162512"/>
                    <a:pt x="79547" y="158702"/>
                    <a:pt x="90025" y="160607"/>
                  </a:cubicBezTo>
                  <a:cubicBezTo>
                    <a:pt x="96692" y="161560"/>
                    <a:pt x="102407" y="164417"/>
                    <a:pt x="107170" y="169180"/>
                  </a:cubicBezTo>
                  <a:lnTo>
                    <a:pt x="279572" y="327295"/>
                  </a:lnTo>
                  <a:cubicBezTo>
                    <a:pt x="283382" y="331105"/>
                    <a:pt x="289097" y="330152"/>
                    <a:pt x="292907" y="326342"/>
                  </a:cubicBezTo>
                  <a:cubicBezTo>
                    <a:pt x="295765" y="323485"/>
                    <a:pt x="296717" y="318722"/>
                    <a:pt x="293860" y="314912"/>
                  </a:cubicBezTo>
                  <a:lnTo>
                    <a:pt x="157652" y="101552"/>
                  </a:lnTo>
                  <a:cubicBezTo>
                    <a:pt x="148127" y="87265"/>
                    <a:pt x="152890" y="68215"/>
                    <a:pt x="167177" y="58690"/>
                  </a:cubicBezTo>
                  <a:cubicBezTo>
                    <a:pt x="181465" y="49165"/>
                    <a:pt x="200515" y="53927"/>
                    <a:pt x="210040" y="68215"/>
                  </a:cubicBezTo>
                  <a:lnTo>
                    <a:pt x="355772" y="294910"/>
                  </a:lnTo>
                  <a:cubicBezTo>
                    <a:pt x="358630" y="299672"/>
                    <a:pt x="364345" y="300625"/>
                    <a:pt x="369107" y="297767"/>
                  </a:cubicBezTo>
                  <a:cubicBezTo>
                    <a:pt x="372917" y="295862"/>
                    <a:pt x="374822" y="291100"/>
                    <a:pt x="372917" y="286337"/>
                  </a:cubicBezTo>
                  <a:lnTo>
                    <a:pt x="297670" y="60595"/>
                  </a:lnTo>
                  <a:cubicBezTo>
                    <a:pt x="295765" y="54880"/>
                    <a:pt x="294812" y="47260"/>
                    <a:pt x="296717" y="41545"/>
                  </a:cubicBezTo>
                  <a:cubicBezTo>
                    <a:pt x="301480" y="25352"/>
                    <a:pt x="318625" y="15827"/>
                    <a:pt x="334817" y="20590"/>
                  </a:cubicBezTo>
                  <a:cubicBezTo>
                    <a:pt x="338627" y="21542"/>
                    <a:pt x="342437" y="23447"/>
                    <a:pt x="345295" y="25352"/>
                  </a:cubicBezTo>
                  <a:cubicBezTo>
                    <a:pt x="350057" y="29162"/>
                    <a:pt x="353867" y="34877"/>
                    <a:pt x="356725" y="41545"/>
                  </a:cubicBezTo>
                  <a:lnTo>
                    <a:pt x="428162" y="257762"/>
                  </a:lnTo>
                  <a:lnTo>
                    <a:pt x="430067" y="260620"/>
                  </a:lnTo>
                  <a:lnTo>
                    <a:pt x="438640" y="271097"/>
                  </a:lnTo>
                  <a:cubicBezTo>
                    <a:pt x="455785" y="293957"/>
                    <a:pt x="474835" y="314912"/>
                    <a:pt x="495790" y="334915"/>
                  </a:cubicBezTo>
                  <a:cubicBezTo>
                    <a:pt x="499600" y="338725"/>
                    <a:pt x="505315" y="338725"/>
                    <a:pt x="509125" y="334915"/>
                  </a:cubicBezTo>
                  <a:cubicBezTo>
                    <a:pt x="511030" y="333010"/>
                    <a:pt x="511982" y="331105"/>
                    <a:pt x="511982" y="328247"/>
                  </a:cubicBezTo>
                  <a:cubicBezTo>
                    <a:pt x="512935" y="262525"/>
                    <a:pt x="535795" y="193945"/>
                    <a:pt x="569132" y="157750"/>
                  </a:cubicBezTo>
                  <a:cubicBezTo>
                    <a:pt x="573895" y="152035"/>
                    <a:pt x="580562" y="149177"/>
                    <a:pt x="587230" y="148225"/>
                  </a:cubicBezTo>
                  <a:cubicBezTo>
                    <a:pt x="595802" y="148225"/>
                    <a:pt x="603422" y="150130"/>
                    <a:pt x="609137" y="155845"/>
                  </a:cubicBezTo>
                  <a:cubicBezTo>
                    <a:pt x="620567" y="166322"/>
                    <a:pt x="622472" y="184420"/>
                    <a:pt x="611995" y="196802"/>
                  </a:cubicBezTo>
                  <a:cubicBezTo>
                    <a:pt x="591040" y="218710"/>
                    <a:pt x="590087" y="262525"/>
                    <a:pt x="590087" y="313960"/>
                  </a:cubicBezTo>
                  <a:lnTo>
                    <a:pt x="590087" y="318722"/>
                  </a:lnTo>
                  <a:cubicBezTo>
                    <a:pt x="590087" y="379682"/>
                    <a:pt x="587230" y="450167"/>
                    <a:pt x="555797" y="510175"/>
                  </a:cubicBezTo>
                  <a:cubicBezTo>
                    <a:pt x="553892" y="513032"/>
                    <a:pt x="553892" y="516842"/>
                    <a:pt x="555797" y="519700"/>
                  </a:cubicBezTo>
                  <a:lnTo>
                    <a:pt x="628187" y="634000"/>
                  </a:lnTo>
                  <a:lnTo>
                    <a:pt x="644380" y="623522"/>
                  </a:lnTo>
                  <a:lnTo>
                    <a:pt x="574847" y="51398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68" name="Google Shape;268;p37"/>
            <p:cNvSpPr/>
            <p:nvPr/>
          </p:nvSpPr>
          <p:spPr>
            <a:xfrm>
              <a:off x="1028662" y="3661327"/>
              <a:ext cx="119062" cy="146685"/>
            </a:xfrm>
            <a:custGeom>
              <a:rect b="b" l="l" r="r" t="t"/>
              <a:pathLst>
                <a:path extrusionOk="0" h="146685" w="119062">
                  <a:moveTo>
                    <a:pt x="55245" y="57150"/>
                  </a:moveTo>
                  <a:cubicBezTo>
                    <a:pt x="71438" y="73343"/>
                    <a:pt x="82867" y="93345"/>
                    <a:pt x="91440" y="114300"/>
                  </a:cubicBezTo>
                  <a:cubicBezTo>
                    <a:pt x="95250" y="124777"/>
                    <a:pt x="98108" y="136208"/>
                    <a:pt x="100013" y="146685"/>
                  </a:cubicBezTo>
                  <a:lnTo>
                    <a:pt x="119063" y="143828"/>
                  </a:lnTo>
                  <a:cubicBezTo>
                    <a:pt x="108585" y="80010"/>
                    <a:pt x="66675" y="26670"/>
                    <a:pt x="7620" y="0"/>
                  </a:cubicBezTo>
                  <a:lnTo>
                    <a:pt x="0" y="17145"/>
                  </a:lnTo>
                  <a:cubicBezTo>
                    <a:pt x="20955" y="27623"/>
                    <a:pt x="39052" y="40958"/>
                    <a:pt x="55245" y="57150"/>
                  </a:cubicBezTo>
                  <a:lnTo>
                    <a:pt x="55245" y="57150"/>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69" name="Google Shape;269;p37"/>
            <p:cNvSpPr/>
            <p:nvPr/>
          </p:nvSpPr>
          <p:spPr>
            <a:xfrm>
              <a:off x="1006755" y="3711810"/>
              <a:ext cx="88582" cy="106680"/>
            </a:xfrm>
            <a:custGeom>
              <a:rect b="b" l="l" r="r" t="t"/>
              <a:pathLst>
                <a:path extrusionOk="0" h="106680" w="88582">
                  <a:moveTo>
                    <a:pt x="38100" y="43815"/>
                  </a:moveTo>
                  <a:cubicBezTo>
                    <a:pt x="48577" y="55245"/>
                    <a:pt x="57150" y="68580"/>
                    <a:pt x="62865" y="83820"/>
                  </a:cubicBezTo>
                  <a:cubicBezTo>
                    <a:pt x="65722" y="91440"/>
                    <a:pt x="67628" y="99060"/>
                    <a:pt x="69532" y="106680"/>
                  </a:cubicBezTo>
                  <a:lnTo>
                    <a:pt x="88582" y="103823"/>
                  </a:lnTo>
                  <a:cubicBezTo>
                    <a:pt x="86678" y="95250"/>
                    <a:pt x="84772" y="85725"/>
                    <a:pt x="80962" y="78105"/>
                  </a:cubicBezTo>
                  <a:cubicBezTo>
                    <a:pt x="74295" y="60960"/>
                    <a:pt x="64770" y="44768"/>
                    <a:pt x="51435" y="31433"/>
                  </a:cubicBezTo>
                  <a:cubicBezTo>
                    <a:pt x="39052" y="18097"/>
                    <a:pt x="23813" y="7620"/>
                    <a:pt x="7620" y="0"/>
                  </a:cubicBezTo>
                  <a:lnTo>
                    <a:pt x="0" y="17145"/>
                  </a:lnTo>
                  <a:cubicBezTo>
                    <a:pt x="14288" y="23813"/>
                    <a:pt x="26670" y="32385"/>
                    <a:pt x="38100" y="43815"/>
                  </a:cubicBezTo>
                  <a:lnTo>
                    <a:pt x="38100" y="4381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70" name="Google Shape;270;p37"/>
            <p:cNvSpPr/>
            <p:nvPr/>
          </p:nvSpPr>
          <p:spPr>
            <a:xfrm>
              <a:off x="634327" y="4196633"/>
              <a:ext cx="120015" cy="145732"/>
            </a:xfrm>
            <a:custGeom>
              <a:rect b="b" l="l" r="r" t="t"/>
              <a:pathLst>
                <a:path extrusionOk="0" h="145732" w="120015">
                  <a:moveTo>
                    <a:pt x="63817" y="89535"/>
                  </a:moveTo>
                  <a:cubicBezTo>
                    <a:pt x="48578" y="73342"/>
                    <a:pt x="35242" y="53340"/>
                    <a:pt x="27622" y="32385"/>
                  </a:cubicBezTo>
                  <a:cubicBezTo>
                    <a:pt x="23813" y="21907"/>
                    <a:pt x="20955" y="10477"/>
                    <a:pt x="19050" y="0"/>
                  </a:cubicBezTo>
                  <a:lnTo>
                    <a:pt x="0" y="2857"/>
                  </a:lnTo>
                  <a:cubicBezTo>
                    <a:pt x="1905" y="15240"/>
                    <a:pt x="5715" y="27623"/>
                    <a:pt x="10478" y="39052"/>
                  </a:cubicBezTo>
                  <a:cubicBezTo>
                    <a:pt x="28575" y="86677"/>
                    <a:pt x="65723" y="125730"/>
                    <a:pt x="112395" y="145732"/>
                  </a:cubicBezTo>
                  <a:lnTo>
                    <a:pt x="120015" y="128588"/>
                  </a:lnTo>
                  <a:cubicBezTo>
                    <a:pt x="98107" y="119063"/>
                    <a:pt x="79057" y="106680"/>
                    <a:pt x="63817" y="89535"/>
                  </a:cubicBezTo>
                  <a:lnTo>
                    <a:pt x="63817" y="8953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sp>
          <p:nvSpPr>
            <p:cNvPr id="271" name="Google Shape;271;p37"/>
            <p:cNvSpPr/>
            <p:nvPr/>
          </p:nvSpPr>
          <p:spPr>
            <a:xfrm>
              <a:off x="686715" y="4187108"/>
              <a:ext cx="88582" cy="106679"/>
            </a:xfrm>
            <a:custGeom>
              <a:rect b="b" l="l" r="r" t="t"/>
              <a:pathLst>
                <a:path extrusionOk="0" h="106679" w="88582">
                  <a:moveTo>
                    <a:pt x="50482" y="62865"/>
                  </a:moveTo>
                  <a:cubicBezTo>
                    <a:pt x="40005" y="51435"/>
                    <a:pt x="31432" y="38100"/>
                    <a:pt x="25717" y="22860"/>
                  </a:cubicBezTo>
                  <a:cubicBezTo>
                    <a:pt x="22860" y="15240"/>
                    <a:pt x="20955" y="7620"/>
                    <a:pt x="19050" y="0"/>
                  </a:cubicBezTo>
                  <a:lnTo>
                    <a:pt x="0" y="2857"/>
                  </a:lnTo>
                  <a:cubicBezTo>
                    <a:pt x="1905" y="11430"/>
                    <a:pt x="3810" y="20955"/>
                    <a:pt x="7620" y="28575"/>
                  </a:cubicBezTo>
                  <a:cubicBezTo>
                    <a:pt x="14288" y="45720"/>
                    <a:pt x="23813" y="61913"/>
                    <a:pt x="37147" y="75248"/>
                  </a:cubicBezTo>
                  <a:cubicBezTo>
                    <a:pt x="49530" y="88582"/>
                    <a:pt x="64770" y="99060"/>
                    <a:pt x="80962" y="106680"/>
                  </a:cubicBezTo>
                  <a:lnTo>
                    <a:pt x="88583" y="89535"/>
                  </a:lnTo>
                  <a:cubicBezTo>
                    <a:pt x="73342" y="82867"/>
                    <a:pt x="60960" y="73342"/>
                    <a:pt x="50482" y="62865"/>
                  </a:cubicBezTo>
                  <a:lnTo>
                    <a:pt x="50482" y="6286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Calibri"/>
                <a:ea typeface="Calibri"/>
                <a:cs typeface="Calibri"/>
                <a:sym typeface="Calibri"/>
              </a:endParaRPr>
            </a:p>
          </p:txBody>
        </p:sp>
      </p:grpSp>
      <p:grpSp>
        <p:nvGrpSpPr>
          <p:cNvPr id="272" name="Google Shape;272;p37"/>
          <p:cNvGrpSpPr/>
          <p:nvPr/>
        </p:nvGrpSpPr>
        <p:grpSpPr>
          <a:xfrm>
            <a:off x="416649" y="407252"/>
            <a:ext cx="466090" cy="475761"/>
            <a:chOff x="674800" y="2146225"/>
            <a:chExt cx="252500" cy="252500"/>
          </a:xfrm>
        </p:grpSpPr>
        <p:sp>
          <p:nvSpPr>
            <p:cNvPr id="273" name="Google Shape;273;p37"/>
            <p:cNvSpPr/>
            <p:nvPr/>
          </p:nvSpPr>
          <p:spPr>
            <a:xfrm>
              <a:off x="727900" y="2232775"/>
              <a:ext cx="40175" cy="39725"/>
            </a:xfrm>
            <a:custGeom>
              <a:rect b="b" l="l" r="r" t="t"/>
              <a:pathLst>
                <a:path extrusionOk="0" h="1589" w="1607">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7"/>
            <p:cNvSpPr/>
            <p:nvPr/>
          </p:nvSpPr>
          <p:spPr>
            <a:xfrm>
              <a:off x="834500" y="2232775"/>
              <a:ext cx="39725" cy="39725"/>
            </a:xfrm>
            <a:custGeom>
              <a:rect b="b" l="l" r="r" t="t"/>
              <a:pathLst>
                <a:path extrusionOk="0" h="1589" w="1589">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p:nvPr/>
          </p:nvSpPr>
          <p:spPr>
            <a:xfrm>
              <a:off x="734150" y="2315750"/>
              <a:ext cx="134275" cy="43275"/>
            </a:xfrm>
            <a:custGeom>
              <a:rect b="b" l="l" r="r" t="t"/>
              <a:pathLst>
                <a:path extrusionOk="0" h="1731" w="5371">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7"/>
            <p:cNvSpPr/>
            <p:nvPr/>
          </p:nvSpPr>
          <p:spPr>
            <a:xfrm>
              <a:off x="674800" y="2146225"/>
              <a:ext cx="252500" cy="252500"/>
            </a:xfrm>
            <a:custGeom>
              <a:rect b="b" l="l" r="r" t="t"/>
              <a:pathLst>
                <a:path extrusionOk="0" h="10100" w="1010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5"/>
          <p:cNvSpPr txBox="1"/>
          <p:nvPr>
            <p:ph type="title"/>
          </p:nvPr>
        </p:nvSpPr>
        <p:spPr>
          <a:xfrm>
            <a:off x="1012050" y="612325"/>
            <a:ext cx="7463100" cy="48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Form Validations</a:t>
            </a:r>
            <a:endParaRPr sz="2400"/>
          </a:p>
        </p:txBody>
      </p:sp>
      <p:sp>
        <p:nvSpPr>
          <p:cNvPr id="442" name="Google Shape;442;p55"/>
          <p:cNvSpPr txBox="1"/>
          <p:nvPr>
            <p:ph idx="1" type="subTitle"/>
          </p:nvPr>
        </p:nvSpPr>
        <p:spPr>
          <a:xfrm>
            <a:off x="680025" y="1100425"/>
            <a:ext cx="8135700" cy="3709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0" lang="en-GB" sz="1500"/>
              <a:t>There are different ways to do form validations.</a:t>
            </a:r>
            <a:endParaRPr sz="1500" u="sng">
              <a:solidFill>
                <a:schemeClr val="dk1"/>
              </a:solidFill>
            </a:endParaRPr>
          </a:p>
          <a:p>
            <a:pPr indent="0" lvl="0" marL="0" rtl="0" algn="l">
              <a:lnSpc>
                <a:spcPct val="100000"/>
              </a:lnSpc>
              <a:spcBef>
                <a:spcPts val="1000"/>
              </a:spcBef>
              <a:spcAft>
                <a:spcPts val="0"/>
              </a:spcAft>
              <a:buNone/>
            </a:pPr>
            <a:r>
              <a:rPr lang="en-GB" sz="1500">
                <a:solidFill>
                  <a:schemeClr val="accent1"/>
                </a:solidFill>
              </a:rPr>
              <a:t>&lt;input id="allergies" name="allergies" type="text" required&gt;</a:t>
            </a:r>
            <a:endParaRPr sz="1500">
              <a:solidFill>
                <a:schemeClr val="accent1"/>
              </a:solidFill>
            </a:endParaRPr>
          </a:p>
          <a:p>
            <a:pPr indent="-323850" lvl="0" marL="457200" rtl="0" algn="l">
              <a:lnSpc>
                <a:spcPct val="100000"/>
              </a:lnSpc>
              <a:spcBef>
                <a:spcPts val="1000"/>
              </a:spcBef>
              <a:spcAft>
                <a:spcPts val="0"/>
              </a:spcAft>
              <a:buClr>
                <a:schemeClr val="dk1"/>
              </a:buClr>
              <a:buSzPts val="1500"/>
              <a:buChar char="-"/>
            </a:pPr>
            <a:r>
              <a:rPr b="0" lang="en-GB" sz="1500">
                <a:solidFill>
                  <a:schemeClr val="dk1"/>
                </a:solidFill>
              </a:rPr>
              <a:t>required attribute to inform users that they have to fill up this input field</a:t>
            </a:r>
            <a:endParaRPr b="0" sz="1500">
              <a:solidFill>
                <a:schemeClr val="dk1"/>
              </a:solidFill>
            </a:endParaRPr>
          </a:p>
          <a:p>
            <a:pPr indent="0" lvl="0" marL="0" rtl="0" algn="l">
              <a:lnSpc>
                <a:spcPct val="100000"/>
              </a:lnSpc>
              <a:spcBef>
                <a:spcPts val="1000"/>
              </a:spcBef>
              <a:spcAft>
                <a:spcPts val="0"/>
              </a:spcAft>
              <a:buNone/>
            </a:pPr>
            <a:r>
              <a:rPr lang="en-GB" sz="1500">
                <a:solidFill>
                  <a:schemeClr val="accent1"/>
                </a:solidFill>
              </a:rPr>
              <a:t>  &lt;input id="guests" name="guests" type="number" min="1" max="4"&gt;</a:t>
            </a:r>
            <a:endParaRPr sz="1500">
              <a:solidFill>
                <a:schemeClr val="accent1"/>
              </a:solidFill>
            </a:endParaRPr>
          </a:p>
          <a:p>
            <a:pPr indent="-323850" lvl="0" marL="457200" rtl="0" algn="l">
              <a:lnSpc>
                <a:spcPct val="100000"/>
              </a:lnSpc>
              <a:spcBef>
                <a:spcPts val="1000"/>
              </a:spcBef>
              <a:spcAft>
                <a:spcPts val="0"/>
              </a:spcAft>
              <a:buClr>
                <a:schemeClr val="dk1"/>
              </a:buClr>
              <a:buSzPts val="1500"/>
              <a:buChar char="-"/>
            </a:pPr>
            <a:r>
              <a:rPr b="0" lang="en-GB" sz="1500">
                <a:solidFill>
                  <a:schemeClr val="dk1"/>
                </a:solidFill>
              </a:rPr>
              <a:t>min and max specify the minimum and maximum number</a:t>
            </a:r>
            <a:endParaRPr b="0" sz="1500">
              <a:solidFill>
                <a:schemeClr val="dk1"/>
              </a:solidFill>
            </a:endParaRPr>
          </a:p>
          <a:p>
            <a:pPr indent="0" lvl="0" marL="0" rtl="0" algn="l">
              <a:lnSpc>
                <a:spcPct val="100000"/>
              </a:lnSpc>
              <a:spcBef>
                <a:spcPts val="1000"/>
              </a:spcBef>
              <a:spcAft>
                <a:spcPts val="0"/>
              </a:spcAft>
              <a:buNone/>
            </a:pPr>
            <a:r>
              <a:rPr lang="en-GB" sz="1500">
                <a:solidFill>
                  <a:schemeClr val="accent1"/>
                </a:solidFill>
              </a:rPr>
              <a:t>&lt;input id="summary" name="summary" type="text" minlength="5" maxlength="250" required&gt;</a:t>
            </a:r>
            <a:endParaRPr sz="1500">
              <a:solidFill>
                <a:schemeClr val="accent1"/>
              </a:solidFill>
            </a:endParaRPr>
          </a:p>
          <a:p>
            <a:pPr indent="-323850" lvl="0" marL="457200" rtl="0" algn="l">
              <a:lnSpc>
                <a:spcPct val="100000"/>
              </a:lnSpc>
              <a:spcBef>
                <a:spcPts val="1000"/>
              </a:spcBef>
              <a:spcAft>
                <a:spcPts val="0"/>
              </a:spcAft>
              <a:buClr>
                <a:schemeClr val="dk1"/>
              </a:buClr>
              <a:buSzPts val="1500"/>
              <a:buChar char="-"/>
            </a:pPr>
            <a:r>
              <a:rPr b="0" lang="en-GB" sz="1500">
                <a:solidFill>
                  <a:schemeClr val="dk1"/>
                </a:solidFill>
              </a:rPr>
              <a:t>minlength and maxlength specifies the minimum and maximum length of text in terms of characters</a:t>
            </a:r>
            <a:endParaRPr b="0" sz="1500">
              <a:solidFill>
                <a:schemeClr val="dk1"/>
              </a:solidFill>
            </a:endParaRPr>
          </a:p>
          <a:p>
            <a:pPr indent="0" lvl="0" marL="0" rtl="0" algn="l">
              <a:lnSpc>
                <a:spcPct val="100000"/>
              </a:lnSpc>
              <a:spcBef>
                <a:spcPts val="1000"/>
              </a:spcBef>
              <a:spcAft>
                <a:spcPts val="0"/>
              </a:spcAft>
              <a:buNone/>
            </a:pPr>
            <a:r>
              <a:rPr lang="en-GB" sz="1500">
                <a:solidFill>
                  <a:schemeClr val="accent1"/>
                </a:solidFill>
              </a:rPr>
              <a:t>&lt;input id="payment" name="payment" type="text" required pattern="[0-9]{14,16}"&gt;</a:t>
            </a:r>
            <a:endParaRPr sz="1500">
              <a:solidFill>
                <a:schemeClr val="accent1"/>
              </a:solidFill>
            </a:endParaRPr>
          </a:p>
          <a:p>
            <a:pPr indent="-323850" lvl="0" marL="457200" rtl="0" algn="l">
              <a:lnSpc>
                <a:spcPct val="100000"/>
              </a:lnSpc>
              <a:spcBef>
                <a:spcPts val="1000"/>
              </a:spcBef>
              <a:spcAft>
                <a:spcPts val="0"/>
              </a:spcAft>
              <a:buClr>
                <a:schemeClr val="dk1"/>
              </a:buClr>
              <a:buSzPts val="1500"/>
              <a:buChar char="-"/>
            </a:pPr>
            <a:r>
              <a:rPr b="0" lang="en-GB" sz="1500">
                <a:solidFill>
                  <a:schemeClr val="dk1"/>
                </a:solidFill>
              </a:rPr>
              <a:t>pattern attribute assigns to a regex(regular expression) for form input</a:t>
            </a:r>
            <a:endParaRPr b="0" sz="1500">
              <a:solidFill>
                <a:schemeClr val="dk1"/>
              </a:solidFill>
            </a:endParaRPr>
          </a:p>
          <a:p>
            <a:pPr indent="0" lvl="0" marL="0" rtl="0" algn="l">
              <a:spcBef>
                <a:spcPts val="1000"/>
              </a:spcBef>
              <a:spcAft>
                <a:spcPts val="0"/>
              </a:spcAft>
              <a:buNone/>
            </a:pPr>
            <a:r>
              <a:t/>
            </a:r>
            <a:endParaRPr>
              <a:solidFill>
                <a:schemeClr val="accent1"/>
              </a:solidFill>
            </a:endParaRPr>
          </a:p>
          <a:p>
            <a:pPr indent="0" lvl="0" marL="0" rtl="0" algn="l">
              <a:spcBef>
                <a:spcPts val="1600"/>
              </a:spcBef>
              <a:spcAft>
                <a:spcPts val="0"/>
              </a:spcAft>
              <a:buNone/>
            </a:pPr>
            <a:r>
              <a:t/>
            </a:r>
            <a:endParaRPr b="0">
              <a:solidFill>
                <a:schemeClr val="dk1"/>
              </a:solidFill>
            </a:endParaRPr>
          </a:p>
          <a:p>
            <a:pPr indent="0" lvl="0" marL="0" rtl="0" algn="l">
              <a:spcBef>
                <a:spcPts val="1600"/>
              </a:spcBef>
              <a:spcAft>
                <a:spcPts val="1600"/>
              </a:spcAft>
              <a:buNone/>
            </a:pPr>
            <a:r>
              <a:t/>
            </a:r>
            <a:endParaRPr>
              <a:solidFill>
                <a:schemeClr val="accent1"/>
              </a:solidFill>
            </a:endParaRPr>
          </a:p>
        </p:txBody>
      </p:sp>
      <p:sp>
        <p:nvSpPr>
          <p:cNvPr id="443" name="Google Shape;443;p55"/>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6"/>
          <p:cNvSpPr txBox="1"/>
          <p:nvPr>
            <p:ph type="title"/>
          </p:nvPr>
        </p:nvSpPr>
        <p:spPr>
          <a:xfrm>
            <a:off x="1027350" y="633625"/>
            <a:ext cx="7787400" cy="47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Form</a:t>
            </a:r>
            <a:r>
              <a:rPr lang="en-GB" sz="2400"/>
              <a:t> Example</a:t>
            </a:r>
            <a:endParaRPr sz="2400"/>
          </a:p>
        </p:txBody>
      </p:sp>
      <p:sp>
        <p:nvSpPr>
          <p:cNvPr id="449" name="Google Shape;449;p56"/>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50" name="Google Shape;450;p56"/>
          <p:cNvSpPr txBox="1"/>
          <p:nvPr>
            <p:ph idx="1" type="subTitle"/>
          </p:nvPr>
        </p:nvSpPr>
        <p:spPr>
          <a:xfrm>
            <a:off x="667675" y="1112725"/>
            <a:ext cx="8147100" cy="3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GB" sz="1400"/>
              <a:t>Here is an example of a form that can be made using HTML.</a:t>
            </a:r>
            <a:endParaRPr>
              <a:solidFill>
                <a:schemeClr val="accent1"/>
              </a:solidFill>
            </a:endParaRPr>
          </a:p>
          <a:p>
            <a:pPr indent="0" lvl="0" marL="0" rtl="0" algn="l">
              <a:lnSpc>
                <a:spcPct val="100000"/>
              </a:lnSpc>
              <a:spcBef>
                <a:spcPts val="1600"/>
              </a:spcBef>
              <a:spcAft>
                <a:spcPts val="0"/>
              </a:spcAft>
              <a:buNone/>
            </a:pPr>
            <a:r>
              <a:t/>
            </a:r>
            <a:endParaRPr u="sng">
              <a:solidFill>
                <a:schemeClr val="dk1"/>
              </a:solidFill>
            </a:endParaRPr>
          </a:p>
          <a:p>
            <a:pPr indent="0" lvl="0" marL="0" rtl="0" algn="l">
              <a:spcBef>
                <a:spcPts val="1600"/>
              </a:spcBef>
              <a:spcAft>
                <a:spcPts val="0"/>
              </a:spcAft>
              <a:buNone/>
            </a:pPr>
            <a:r>
              <a:t/>
            </a:r>
            <a:endParaRPr>
              <a:solidFill>
                <a:schemeClr val="accent1"/>
              </a:solidFill>
            </a:endParaRPr>
          </a:p>
          <a:p>
            <a:pPr indent="0" lvl="0" marL="0" rtl="0" algn="l">
              <a:spcBef>
                <a:spcPts val="1600"/>
              </a:spcBef>
              <a:spcAft>
                <a:spcPts val="0"/>
              </a:spcAft>
              <a:buNone/>
            </a:pPr>
            <a:r>
              <a:t/>
            </a:r>
            <a:endParaRPr>
              <a:solidFill>
                <a:schemeClr val="accent1"/>
              </a:solidFill>
            </a:endParaRPr>
          </a:p>
          <a:p>
            <a:pPr indent="0" lvl="0" marL="0" rtl="0" algn="l">
              <a:spcBef>
                <a:spcPts val="1600"/>
              </a:spcBef>
              <a:spcAft>
                <a:spcPts val="1600"/>
              </a:spcAft>
              <a:buNone/>
            </a:pPr>
            <a:r>
              <a:t/>
            </a:r>
            <a:endParaRPr>
              <a:solidFill>
                <a:schemeClr val="accent1"/>
              </a:solidFill>
            </a:endParaRPr>
          </a:p>
        </p:txBody>
      </p:sp>
      <p:pic>
        <p:nvPicPr>
          <p:cNvPr id="451" name="Google Shape;451;p56"/>
          <p:cNvPicPr preferRelativeResize="0"/>
          <p:nvPr/>
        </p:nvPicPr>
        <p:blipFill>
          <a:blip r:embed="rId3">
            <a:alphaModFix/>
          </a:blip>
          <a:stretch>
            <a:fillRect/>
          </a:stretch>
        </p:blipFill>
        <p:spPr>
          <a:xfrm>
            <a:off x="1952850" y="1558625"/>
            <a:ext cx="5576751" cy="3065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7"/>
          <p:cNvSpPr txBox="1"/>
          <p:nvPr>
            <p:ph type="title"/>
          </p:nvPr>
        </p:nvSpPr>
        <p:spPr>
          <a:xfrm>
            <a:off x="1012050" y="623125"/>
            <a:ext cx="7463100" cy="47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Semantic</a:t>
            </a:r>
            <a:r>
              <a:rPr lang="en-GB" sz="2400"/>
              <a:t> HTML</a:t>
            </a:r>
            <a:endParaRPr sz="2400"/>
          </a:p>
        </p:txBody>
      </p:sp>
      <p:sp>
        <p:nvSpPr>
          <p:cNvPr id="457" name="Google Shape;457;p57"/>
          <p:cNvSpPr txBox="1"/>
          <p:nvPr>
            <p:ph idx="1" type="subTitle"/>
          </p:nvPr>
        </p:nvSpPr>
        <p:spPr>
          <a:xfrm>
            <a:off x="692400" y="1100425"/>
            <a:ext cx="8110800" cy="36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GB" sz="1400"/>
              <a:t>There are different tags that can be used in semantic HTML.</a:t>
            </a:r>
            <a:endParaRPr u="sng">
              <a:solidFill>
                <a:schemeClr val="dk1"/>
              </a:solidFill>
            </a:endParaRPr>
          </a:p>
          <a:p>
            <a:pPr indent="0" lvl="0" marL="0" rtl="0" algn="l">
              <a:lnSpc>
                <a:spcPct val="100000"/>
              </a:lnSpc>
              <a:spcBef>
                <a:spcPts val="1600"/>
              </a:spcBef>
              <a:spcAft>
                <a:spcPts val="0"/>
              </a:spcAft>
              <a:buNone/>
            </a:pPr>
            <a:r>
              <a:rPr lang="en-GB">
                <a:solidFill>
                  <a:schemeClr val="accent1"/>
                </a:solidFill>
              </a:rPr>
              <a:t>&lt;header&gt;&lt;/header&gt; </a:t>
            </a:r>
            <a:r>
              <a:rPr b="0" lang="en-GB">
                <a:solidFill>
                  <a:schemeClr val="dk1"/>
                </a:solidFill>
              </a:rPr>
              <a:t>- header - to replace </a:t>
            </a:r>
            <a:r>
              <a:rPr lang="en-GB">
                <a:solidFill>
                  <a:schemeClr val="dk1"/>
                </a:solidFill>
              </a:rPr>
              <a:t>&lt;div id=”header”&gt;</a:t>
            </a:r>
            <a:endParaRPr>
              <a:solidFill>
                <a:schemeClr val="dk1"/>
              </a:solidFill>
            </a:endParaRPr>
          </a:p>
          <a:p>
            <a:pPr indent="0" lvl="0" marL="0" rtl="0" algn="l">
              <a:lnSpc>
                <a:spcPct val="100000"/>
              </a:lnSpc>
              <a:spcBef>
                <a:spcPts val="1000"/>
              </a:spcBef>
              <a:spcAft>
                <a:spcPts val="0"/>
              </a:spcAft>
              <a:buNone/>
            </a:pPr>
            <a:r>
              <a:rPr lang="en-GB">
                <a:solidFill>
                  <a:schemeClr val="accent1"/>
                </a:solidFill>
              </a:rPr>
              <a:t>&lt;main&gt;&lt;/main&gt; </a:t>
            </a:r>
            <a:r>
              <a:rPr b="0" lang="en-GB">
                <a:solidFill>
                  <a:schemeClr val="dk1"/>
                </a:solidFill>
              </a:rPr>
              <a:t>- main - to replace </a:t>
            </a:r>
            <a:r>
              <a:rPr lang="en-GB">
                <a:solidFill>
                  <a:schemeClr val="dk1"/>
                </a:solidFill>
              </a:rPr>
              <a:t>&lt;div id=”main”&gt;</a:t>
            </a:r>
            <a:endParaRPr>
              <a:solidFill>
                <a:schemeClr val="dk1"/>
              </a:solidFill>
            </a:endParaRPr>
          </a:p>
          <a:p>
            <a:pPr indent="0" lvl="0" marL="0" rtl="0" algn="l">
              <a:lnSpc>
                <a:spcPct val="100000"/>
              </a:lnSpc>
              <a:spcBef>
                <a:spcPts val="1000"/>
              </a:spcBef>
              <a:spcAft>
                <a:spcPts val="0"/>
              </a:spcAft>
              <a:buNone/>
            </a:pPr>
            <a:r>
              <a:rPr lang="en-GB">
                <a:solidFill>
                  <a:schemeClr val="accent1"/>
                </a:solidFill>
              </a:rPr>
              <a:t>&lt;footer&gt;&lt;/footer&gt; </a:t>
            </a:r>
            <a:r>
              <a:rPr b="0" lang="en-GB">
                <a:solidFill>
                  <a:schemeClr val="dk1"/>
                </a:solidFill>
              </a:rPr>
              <a:t>- footer - to replace </a:t>
            </a:r>
            <a:r>
              <a:rPr lang="en-GB">
                <a:solidFill>
                  <a:schemeClr val="dk1"/>
                </a:solidFill>
              </a:rPr>
              <a:t>&lt;div id=”footer”&gt;</a:t>
            </a:r>
            <a:endParaRPr>
              <a:solidFill>
                <a:schemeClr val="dk1"/>
              </a:solidFill>
            </a:endParaRPr>
          </a:p>
          <a:p>
            <a:pPr indent="0" lvl="0" marL="0" rtl="0" algn="l">
              <a:lnSpc>
                <a:spcPct val="100000"/>
              </a:lnSpc>
              <a:spcBef>
                <a:spcPts val="1000"/>
              </a:spcBef>
              <a:spcAft>
                <a:spcPts val="0"/>
              </a:spcAft>
              <a:buNone/>
            </a:pPr>
            <a:r>
              <a:rPr lang="en-GB">
                <a:solidFill>
                  <a:schemeClr val="accent1"/>
                </a:solidFill>
              </a:rPr>
              <a:t>&lt;section&gt;&lt;/section&gt; </a:t>
            </a:r>
            <a:r>
              <a:rPr b="0" lang="en-GB">
                <a:solidFill>
                  <a:schemeClr val="dk1"/>
                </a:solidFill>
              </a:rPr>
              <a:t>- section - to replace </a:t>
            </a:r>
            <a:r>
              <a:rPr lang="en-GB">
                <a:solidFill>
                  <a:schemeClr val="dk1"/>
                </a:solidFill>
              </a:rPr>
              <a:t>&lt;div id=”section”&gt;</a:t>
            </a:r>
            <a:endParaRPr>
              <a:solidFill>
                <a:schemeClr val="dk1"/>
              </a:solidFill>
            </a:endParaRPr>
          </a:p>
          <a:p>
            <a:pPr indent="0" lvl="0" marL="0" rtl="0" algn="l">
              <a:lnSpc>
                <a:spcPct val="100000"/>
              </a:lnSpc>
              <a:spcBef>
                <a:spcPts val="1000"/>
              </a:spcBef>
              <a:spcAft>
                <a:spcPts val="0"/>
              </a:spcAft>
              <a:buNone/>
            </a:pPr>
            <a:r>
              <a:rPr lang="en-GB">
                <a:solidFill>
                  <a:schemeClr val="accent1"/>
                </a:solidFill>
              </a:rPr>
              <a:t>&lt;article&gt;&lt;/article&gt; </a:t>
            </a:r>
            <a:r>
              <a:rPr b="0" lang="en-GB">
                <a:solidFill>
                  <a:schemeClr val="dk1"/>
                </a:solidFill>
              </a:rPr>
              <a:t>- article - to hold content such as text and media that make sense on its own</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&lt;aside&gt;&lt;/aside&gt; </a:t>
            </a:r>
            <a:r>
              <a:rPr b="0" lang="en-GB">
                <a:solidFill>
                  <a:schemeClr val="dk1"/>
                </a:solidFill>
              </a:rPr>
              <a:t>- aside - to mark additional information</a:t>
            </a:r>
            <a:endParaRPr b="0">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458" name="Google Shape;458;p57"/>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8"/>
          <p:cNvSpPr txBox="1"/>
          <p:nvPr>
            <p:ph type="title"/>
          </p:nvPr>
        </p:nvSpPr>
        <p:spPr>
          <a:xfrm>
            <a:off x="1023550" y="623125"/>
            <a:ext cx="7463100" cy="47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Semantic HTML</a:t>
            </a:r>
            <a:endParaRPr sz="2400"/>
          </a:p>
        </p:txBody>
      </p:sp>
      <p:sp>
        <p:nvSpPr>
          <p:cNvPr id="464" name="Google Shape;464;p58"/>
          <p:cNvSpPr txBox="1"/>
          <p:nvPr>
            <p:ph idx="1" type="subTitle"/>
          </p:nvPr>
        </p:nvSpPr>
        <p:spPr>
          <a:xfrm>
            <a:off x="667675" y="1100425"/>
            <a:ext cx="8148000" cy="36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GB" sz="1400"/>
              <a:t>There are different tags that can be used in semantic HTML.</a:t>
            </a:r>
            <a:endParaRPr u="sng">
              <a:solidFill>
                <a:schemeClr val="dk1"/>
              </a:solidFill>
            </a:endParaRPr>
          </a:p>
          <a:p>
            <a:pPr indent="0" lvl="0" marL="0" rtl="0" algn="l">
              <a:lnSpc>
                <a:spcPct val="100000"/>
              </a:lnSpc>
              <a:spcBef>
                <a:spcPts val="1600"/>
              </a:spcBef>
              <a:spcAft>
                <a:spcPts val="0"/>
              </a:spcAft>
              <a:buNone/>
            </a:pPr>
            <a:r>
              <a:rPr lang="en-GB">
                <a:solidFill>
                  <a:schemeClr val="accent1"/>
                </a:solidFill>
              </a:rPr>
              <a:t>&lt;figure&gt;&lt;/figure&gt; </a:t>
            </a:r>
            <a:r>
              <a:rPr b="0" lang="en-GB">
                <a:solidFill>
                  <a:schemeClr val="dk1"/>
                </a:solidFill>
              </a:rPr>
              <a:t>- figure - to </a:t>
            </a:r>
            <a:r>
              <a:rPr b="0" lang="en-GB">
                <a:solidFill>
                  <a:schemeClr val="dk1"/>
                </a:solidFill>
              </a:rPr>
              <a:t>encapsulate</a:t>
            </a:r>
            <a:r>
              <a:rPr b="0" lang="en-GB">
                <a:solidFill>
                  <a:schemeClr val="dk1"/>
                </a:solidFill>
              </a:rPr>
              <a:t> media</a:t>
            </a:r>
            <a:endParaRPr>
              <a:solidFill>
                <a:schemeClr val="dk1"/>
              </a:solidFill>
            </a:endParaRPr>
          </a:p>
          <a:p>
            <a:pPr indent="0" lvl="0" marL="0" rtl="0" algn="l">
              <a:lnSpc>
                <a:spcPct val="100000"/>
              </a:lnSpc>
              <a:spcBef>
                <a:spcPts val="1000"/>
              </a:spcBef>
              <a:spcAft>
                <a:spcPts val="0"/>
              </a:spcAft>
              <a:buNone/>
            </a:pPr>
            <a:r>
              <a:rPr lang="en-GB">
                <a:solidFill>
                  <a:schemeClr val="accent1"/>
                </a:solidFill>
              </a:rPr>
              <a:t>&lt;figcaption&gt;&lt;/figcaption&gt; </a:t>
            </a:r>
            <a:r>
              <a:rPr b="0" lang="en-GB">
                <a:solidFill>
                  <a:schemeClr val="dk1"/>
                </a:solidFill>
              </a:rPr>
              <a:t>- figcaption - to describe the media</a:t>
            </a:r>
            <a:endParaRPr>
              <a:solidFill>
                <a:schemeClr val="dk1"/>
              </a:solidFill>
            </a:endParaRPr>
          </a:p>
          <a:p>
            <a:pPr indent="0" lvl="0" marL="0" rtl="0" algn="l">
              <a:lnSpc>
                <a:spcPct val="100000"/>
              </a:lnSpc>
              <a:spcBef>
                <a:spcPts val="1000"/>
              </a:spcBef>
              <a:spcAft>
                <a:spcPts val="0"/>
              </a:spcAft>
              <a:buNone/>
            </a:pPr>
            <a:r>
              <a:rPr lang="en-GB">
                <a:solidFill>
                  <a:schemeClr val="accent1"/>
                </a:solidFill>
              </a:rPr>
              <a:t>&lt;audio&gt;&lt;/audio&gt; </a:t>
            </a:r>
            <a:r>
              <a:rPr b="0" lang="en-GB">
                <a:solidFill>
                  <a:schemeClr val="dk1"/>
                </a:solidFill>
              </a:rPr>
              <a:t>- audio - to embed audio content </a:t>
            </a:r>
            <a:endParaRPr>
              <a:solidFill>
                <a:schemeClr val="dk1"/>
              </a:solidFill>
            </a:endParaRPr>
          </a:p>
          <a:p>
            <a:pPr indent="0" lvl="0" marL="0" rtl="0" algn="l">
              <a:lnSpc>
                <a:spcPct val="100000"/>
              </a:lnSpc>
              <a:spcBef>
                <a:spcPts val="1000"/>
              </a:spcBef>
              <a:spcAft>
                <a:spcPts val="0"/>
              </a:spcAft>
              <a:buNone/>
            </a:pPr>
            <a:r>
              <a:rPr lang="en-GB">
                <a:solidFill>
                  <a:schemeClr val="accent1"/>
                </a:solidFill>
              </a:rPr>
              <a:t>&lt;source&gt;&lt;/source&gt; </a:t>
            </a:r>
            <a:r>
              <a:rPr b="0" lang="en-GB">
                <a:solidFill>
                  <a:schemeClr val="dk1"/>
                </a:solidFill>
              </a:rPr>
              <a:t>- source - to encapsulate the audio link</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&lt;embed/&gt; </a:t>
            </a:r>
            <a:r>
              <a:rPr b="0" lang="en-GB">
                <a:solidFill>
                  <a:schemeClr val="dk1"/>
                </a:solidFill>
              </a:rPr>
              <a:t>- embed - to embed any other media type such as gif</a:t>
            </a:r>
            <a:endParaRPr b="0">
              <a:solidFill>
                <a:schemeClr val="dk1"/>
              </a:solidFill>
            </a:endParaRPr>
          </a:p>
          <a:p>
            <a:pPr indent="0" lvl="0" marL="0" rtl="0" algn="l">
              <a:lnSpc>
                <a:spcPct val="100000"/>
              </a:lnSpc>
              <a:spcBef>
                <a:spcPts val="1000"/>
              </a:spcBef>
              <a:spcAft>
                <a:spcPts val="0"/>
              </a:spcAft>
              <a:buNone/>
            </a:pPr>
            <a:r>
              <a:t/>
            </a:r>
            <a:endParaRPr b="0">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465" name="Google Shape;465;p58"/>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9"/>
          <p:cNvSpPr txBox="1"/>
          <p:nvPr>
            <p:ph type="title"/>
          </p:nvPr>
        </p:nvSpPr>
        <p:spPr>
          <a:xfrm>
            <a:off x="1023550" y="623125"/>
            <a:ext cx="7463100" cy="46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Semantic HTML</a:t>
            </a:r>
            <a:endParaRPr sz="2400"/>
          </a:p>
        </p:txBody>
      </p:sp>
      <p:sp>
        <p:nvSpPr>
          <p:cNvPr id="471" name="Google Shape;471;p59"/>
          <p:cNvSpPr txBox="1"/>
          <p:nvPr>
            <p:ph idx="1" type="subTitle"/>
          </p:nvPr>
        </p:nvSpPr>
        <p:spPr>
          <a:xfrm>
            <a:off x="667675" y="1088125"/>
            <a:ext cx="8160300" cy="3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GB" sz="1400"/>
              <a:t>There are different attributes included in these tags for semantic HTML.</a:t>
            </a:r>
            <a:endParaRPr u="sng">
              <a:solidFill>
                <a:schemeClr val="dk1"/>
              </a:solidFill>
            </a:endParaRPr>
          </a:p>
          <a:p>
            <a:pPr indent="0" lvl="0" marL="0" rtl="0" algn="l">
              <a:lnSpc>
                <a:spcPct val="100000"/>
              </a:lnSpc>
              <a:spcBef>
                <a:spcPts val="1600"/>
              </a:spcBef>
              <a:spcAft>
                <a:spcPts val="0"/>
              </a:spcAft>
              <a:buNone/>
            </a:pPr>
            <a:r>
              <a:rPr lang="en-GB">
                <a:solidFill>
                  <a:schemeClr val="accent1"/>
                </a:solidFill>
              </a:rPr>
              <a:t>&lt;audio autoplay controls&gt;</a:t>
            </a:r>
            <a:endParaRPr>
              <a:solidFill>
                <a:schemeClr val="accent1"/>
              </a:solidFill>
            </a:endParaRPr>
          </a:p>
          <a:p>
            <a:pPr indent="-330200" lvl="0" marL="457200" rtl="0" algn="l">
              <a:lnSpc>
                <a:spcPct val="100000"/>
              </a:lnSpc>
              <a:spcBef>
                <a:spcPts val="1000"/>
              </a:spcBef>
              <a:spcAft>
                <a:spcPts val="0"/>
              </a:spcAft>
              <a:buClr>
                <a:schemeClr val="dk1"/>
              </a:buClr>
              <a:buSzPts val="1600"/>
              <a:buChar char="-"/>
            </a:pPr>
            <a:r>
              <a:rPr b="0" lang="en-GB">
                <a:solidFill>
                  <a:schemeClr val="dk1"/>
                </a:solidFill>
              </a:rPr>
              <a:t>a</a:t>
            </a:r>
            <a:r>
              <a:rPr b="0" lang="en-GB">
                <a:solidFill>
                  <a:schemeClr val="dk1"/>
                </a:solidFill>
              </a:rPr>
              <a:t>utoplay allows audio to play automatically</a:t>
            </a:r>
            <a:endParaRPr b="0">
              <a:solidFill>
                <a:schemeClr val="dk1"/>
              </a:solidFill>
            </a:endParaRPr>
          </a:p>
          <a:p>
            <a:pPr indent="-330200" lvl="0" marL="457200" rtl="0" algn="l">
              <a:lnSpc>
                <a:spcPct val="100000"/>
              </a:lnSpc>
              <a:spcBef>
                <a:spcPts val="0"/>
              </a:spcBef>
              <a:spcAft>
                <a:spcPts val="0"/>
              </a:spcAft>
              <a:buClr>
                <a:schemeClr val="dk1"/>
              </a:buClr>
              <a:buSzPts val="1600"/>
              <a:buChar char="-"/>
            </a:pPr>
            <a:r>
              <a:rPr b="0" lang="en-GB">
                <a:solidFill>
                  <a:schemeClr val="dk1"/>
                </a:solidFill>
              </a:rPr>
              <a:t>controls provides audio controls</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&lt;source src=”audio.mp3” type=”</a:t>
            </a:r>
            <a:r>
              <a:rPr lang="en-GB">
                <a:solidFill>
                  <a:schemeClr val="accent1"/>
                </a:solidFill>
              </a:rPr>
              <a:t>audio/mp3</a:t>
            </a:r>
            <a:r>
              <a:rPr lang="en-GB">
                <a:solidFill>
                  <a:schemeClr val="accent1"/>
                </a:solidFill>
              </a:rPr>
              <a:t>”&gt;</a:t>
            </a:r>
            <a:endParaRPr>
              <a:solidFill>
                <a:schemeClr val="accent1"/>
              </a:solidFill>
            </a:endParaRPr>
          </a:p>
          <a:p>
            <a:pPr indent="-330200" lvl="0" marL="457200" rtl="0" algn="l">
              <a:lnSpc>
                <a:spcPct val="100000"/>
              </a:lnSpc>
              <a:spcBef>
                <a:spcPts val="1000"/>
              </a:spcBef>
              <a:spcAft>
                <a:spcPts val="0"/>
              </a:spcAft>
              <a:buClr>
                <a:schemeClr val="dk1"/>
              </a:buClr>
              <a:buSzPts val="1600"/>
              <a:buChar char="-"/>
            </a:pPr>
            <a:r>
              <a:rPr b="0" lang="en-GB">
                <a:solidFill>
                  <a:schemeClr val="dk1"/>
                </a:solidFill>
              </a:rPr>
              <a:t>s</a:t>
            </a:r>
            <a:r>
              <a:rPr b="0" lang="en-GB">
                <a:solidFill>
                  <a:schemeClr val="dk1"/>
                </a:solidFill>
              </a:rPr>
              <a:t>rc provides the source of audio</a:t>
            </a:r>
            <a:endParaRPr b="0">
              <a:solidFill>
                <a:schemeClr val="dk1"/>
              </a:solidFill>
            </a:endParaRPr>
          </a:p>
          <a:p>
            <a:pPr indent="-330200" lvl="0" marL="457200" rtl="0" algn="l">
              <a:lnSpc>
                <a:spcPct val="100000"/>
              </a:lnSpc>
              <a:spcBef>
                <a:spcPts val="0"/>
              </a:spcBef>
              <a:spcAft>
                <a:spcPts val="0"/>
              </a:spcAft>
              <a:buClr>
                <a:schemeClr val="dk1"/>
              </a:buClr>
              <a:buSzPts val="1600"/>
              <a:buChar char="-"/>
            </a:pPr>
            <a:r>
              <a:rPr b="0" lang="en-GB">
                <a:solidFill>
                  <a:schemeClr val="dk1"/>
                </a:solidFill>
              </a:rPr>
              <a:t>type specifies the type of audio</a:t>
            </a:r>
            <a:endParaRPr b="0">
              <a:solidFill>
                <a:schemeClr val="dk1"/>
              </a:solidFill>
            </a:endParaRPr>
          </a:p>
          <a:p>
            <a:pPr indent="0" lvl="0" marL="0" rtl="0" algn="l">
              <a:lnSpc>
                <a:spcPct val="100000"/>
              </a:lnSpc>
              <a:spcBef>
                <a:spcPts val="1000"/>
              </a:spcBef>
              <a:spcAft>
                <a:spcPts val="0"/>
              </a:spcAft>
              <a:buClr>
                <a:schemeClr val="dk1"/>
              </a:buClr>
              <a:buSzPts val="1100"/>
              <a:buFont typeface="Arial"/>
              <a:buNone/>
            </a:pPr>
            <a:r>
              <a:t/>
            </a:r>
            <a:endParaRPr>
              <a:solidFill>
                <a:schemeClr val="accent1"/>
              </a:solidFill>
            </a:endParaRPr>
          </a:p>
          <a:p>
            <a:pPr indent="0" lvl="0" marL="0" rtl="0" algn="l">
              <a:lnSpc>
                <a:spcPct val="100000"/>
              </a:lnSpc>
              <a:spcBef>
                <a:spcPts val="1000"/>
              </a:spcBef>
              <a:spcAft>
                <a:spcPts val="0"/>
              </a:spcAft>
              <a:buNone/>
            </a:pPr>
            <a:r>
              <a:t/>
            </a:r>
            <a:endParaRPr b="0">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472" name="Google Shape;472;p59"/>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0"/>
          <p:cNvSpPr txBox="1"/>
          <p:nvPr>
            <p:ph type="title"/>
          </p:nvPr>
        </p:nvSpPr>
        <p:spPr>
          <a:xfrm>
            <a:off x="1023550" y="623125"/>
            <a:ext cx="7463100" cy="47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Semantic HTML</a:t>
            </a:r>
            <a:endParaRPr sz="2400"/>
          </a:p>
        </p:txBody>
      </p:sp>
      <p:sp>
        <p:nvSpPr>
          <p:cNvPr id="478" name="Google Shape;478;p60"/>
          <p:cNvSpPr txBox="1"/>
          <p:nvPr>
            <p:ph idx="1" type="subTitle"/>
          </p:nvPr>
        </p:nvSpPr>
        <p:spPr>
          <a:xfrm>
            <a:off x="680025" y="1100425"/>
            <a:ext cx="8148000" cy="3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GB" sz="1400"/>
              <a:t>There are different attributes included in these tags for semantic HTML.</a:t>
            </a:r>
            <a:endParaRPr u="sng">
              <a:solidFill>
                <a:schemeClr val="dk1"/>
              </a:solidFill>
            </a:endParaRPr>
          </a:p>
          <a:p>
            <a:pPr indent="0" lvl="0" marL="0" rtl="0" algn="l">
              <a:lnSpc>
                <a:spcPct val="100000"/>
              </a:lnSpc>
              <a:spcBef>
                <a:spcPts val="1600"/>
              </a:spcBef>
              <a:spcAft>
                <a:spcPts val="0"/>
              </a:spcAft>
              <a:buNone/>
            </a:pPr>
            <a:r>
              <a:rPr lang="en-GB">
                <a:solidFill>
                  <a:schemeClr val="accent1"/>
                </a:solidFill>
              </a:rPr>
              <a:t>&lt;video autoplay controls loop&gt;</a:t>
            </a:r>
            <a:endParaRPr>
              <a:solidFill>
                <a:schemeClr val="accent1"/>
              </a:solidFill>
            </a:endParaRPr>
          </a:p>
          <a:p>
            <a:pPr indent="-330200" lvl="0" marL="457200" rtl="0" algn="l">
              <a:lnSpc>
                <a:spcPct val="100000"/>
              </a:lnSpc>
              <a:spcBef>
                <a:spcPts val="1000"/>
              </a:spcBef>
              <a:spcAft>
                <a:spcPts val="0"/>
              </a:spcAft>
              <a:buClr>
                <a:schemeClr val="dk1"/>
              </a:buClr>
              <a:buSzPts val="1600"/>
              <a:buChar char="-"/>
            </a:pPr>
            <a:r>
              <a:rPr b="0" lang="en-GB">
                <a:solidFill>
                  <a:schemeClr val="dk1"/>
                </a:solidFill>
              </a:rPr>
              <a:t>autoplay allows video to play automatically</a:t>
            </a:r>
            <a:endParaRPr b="0">
              <a:solidFill>
                <a:schemeClr val="dk1"/>
              </a:solidFill>
            </a:endParaRPr>
          </a:p>
          <a:p>
            <a:pPr indent="-330200" lvl="0" marL="457200" rtl="0" algn="l">
              <a:lnSpc>
                <a:spcPct val="100000"/>
              </a:lnSpc>
              <a:spcBef>
                <a:spcPts val="0"/>
              </a:spcBef>
              <a:spcAft>
                <a:spcPts val="0"/>
              </a:spcAft>
              <a:buClr>
                <a:schemeClr val="dk1"/>
              </a:buClr>
              <a:buSzPts val="1600"/>
              <a:buChar char="-"/>
            </a:pPr>
            <a:r>
              <a:rPr b="0" lang="en-GB">
                <a:solidFill>
                  <a:schemeClr val="dk1"/>
                </a:solidFill>
              </a:rPr>
              <a:t>controls provides video controls</a:t>
            </a:r>
            <a:endParaRPr b="0">
              <a:solidFill>
                <a:schemeClr val="dk1"/>
              </a:solidFill>
            </a:endParaRPr>
          </a:p>
          <a:p>
            <a:pPr indent="-330200" lvl="0" marL="457200" rtl="0" algn="l">
              <a:lnSpc>
                <a:spcPct val="100000"/>
              </a:lnSpc>
              <a:spcBef>
                <a:spcPts val="0"/>
              </a:spcBef>
              <a:spcAft>
                <a:spcPts val="0"/>
              </a:spcAft>
              <a:buClr>
                <a:schemeClr val="dk1"/>
              </a:buClr>
              <a:buSzPts val="1600"/>
              <a:buChar char="-"/>
            </a:pPr>
            <a:r>
              <a:rPr b="0" lang="en-GB">
                <a:solidFill>
                  <a:schemeClr val="dk1"/>
                </a:solidFill>
              </a:rPr>
              <a:t>loop allows video to play on repeat</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&lt;embed src="download.gif"/&gt;</a:t>
            </a:r>
            <a:endParaRPr>
              <a:solidFill>
                <a:schemeClr val="accent1"/>
              </a:solidFill>
            </a:endParaRPr>
          </a:p>
          <a:p>
            <a:pPr indent="-330200" lvl="0" marL="457200" rtl="0" algn="l">
              <a:lnSpc>
                <a:spcPct val="100000"/>
              </a:lnSpc>
              <a:spcBef>
                <a:spcPts val="1000"/>
              </a:spcBef>
              <a:spcAft>
                <a:spcPts val="0"/>
              </a:spcAft>
              <a:buClr>
                <a:schemeClr val="dk1"/>
              </a:buClr>
              <a:buSzPts val="1600"/>
              <a:buChar char="-"/>
            </a:pPr>
            <a:r>
              <a:rPr b="0" lang="en-GB">
                <a:solidFill>
                  <a:schemeClr val="dk1"/>
                </a:solidFill>
              </a:rPr>
              <a:t>src provides source of the media</a:t>
            </a:r>
            <a:endParaRPr b="0">
              <a:solidFill>
                <a:schemeClr val="dk1"/>
              </a:solidFill>
            </a:endParaRPr>
          </a:p>
          <a:p>
            <a:pPr indent="0" lvl="0" marL="0" rtl="0" algn="l">
              <a:lnSpc>
                <a:spcPct val="100000"/>
              </a:lnSpc>
              <a:spcBef>
                <a:spcPts val="1000"/>
              </a:spcBef>
              <a:spcAft>
                <a:spcPts val="0"/>
              </a:spcAft>
              <a:buNone/>
            </a:pPr>
            <a:r>
              <a:t/>
            </a:r>
            <a:endParaRPr>
              <a:solidFill>
                <a:schemeClr val="accent1"/>
              </a:solidFill>
            </a:endParaRPr>
          </a:p>
          <a:p>
            <a:pPr indent="0" lvl="0" marL="0" rtl="0" algn="l">
              <a:lnSpc>
                <a:spcPct val="100000"/>
              </a:lnSpc>
              <a:spcBef>
                <a:spcPts val="1000"/>
              </a:spcBef>
              <a:spcAft>
                <a:spcPts val="0"/>
              </a:spcAft>
              <a:buNone/>
            </a:pPr>
            <a:r>
              <a:t/>
            </a:r>
            <a:endParaRPr b="0">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479" name="Google Shape;479;p60"/>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1"/>
          <p:cNvSpPr txBox="1"/>
          <p:nvPr>
            <p:ph type="title"/>
          </p:nvPr>
        </p:nvSpPr>
        <p:spPr>
          <a:xfrm>
            <a:off x="411150" y="1384964"/>
            <a:ext cx="8321700" cy="262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Basic CSS</a:t>
            </a:r>
            <a:endParaRPr/>
          </a:p>
        </p:txBody>
      </p:sp>
      <p:grpSp>
        <p:nvGrpSpPr>
          <p:cNvPr id="485" name="Google Shape;485;p61"/>
          <p:cNvGrpSpPr/>
          <p:nvPr/>
        </p:nvGrpSpPr>
        <p:grpSpPr>
          <a:xfrm>
            <a:off x="4264789" y="272816"/>
            <a:ext cx="613974" cy="600627"/>
            <a:chOff x="8352853" y="4404169"/>
            <a:chExt cx="998981" cy="977265"/>
          </a:xfrm>
        </p:grpSpPr>
        <p:sp>
          <p:nvSpPr>
            <p:cNvPr id="486" name="Google Shape;486;p61"/>
            <p:cNvSpPr/>
            <p:nvPr/>
          </p:nvSpPr>
          <p:spPr>
            <a:xfrm>
              <a:off x="8527832" y="4404169"/>
              <a:ext cx="638812" cy="977265"/>
            </a:xfrm>
            <a:custGeom>
              <a:rect b="b" l="l" r="r" t="t"/>
              <a:pathLst>
                <a:path extrusionOk="0" h="977265" w="638812">
                  <a:moveTo>
                    <a:pt x="512726" y="67628"/>
                  </a:moveTo>
                  <a:cubicBezTo>
                    <a:pt x="439383" y="11335"/>
                    <a:pt x="360326" y="1048"/>
                    <a:pt x="318987" y="0"/>
                  </a:cubicBezTo>
                  <a:cubicBezTo>
                    <a:pt x="278410" y="1143"/>
                    <a:pt x="199448" y="11335"/>
                    <a:pt x="126106" y="67628"/>
                  </a:cubicBezTo>
                  <a:cubicBezTo>
                    <a:pt x="99436" y="88106"/>
                    <a:pt x="11901" y="164497"/>
                    <a:pt x="566" y="290322"/>
                  </a:cubicBezTo>
                  <a:cubicBezTo>
                    <a:pt x="281" y="295084"/>
                    <a:pt x="-8864" y="407003"/>
                    <a:pt x="58478" y="503111"/>
                  </a:cubicBezTo>
                  <a:cubicBezTo>
                    <a:pt x="71051" y="521017"/>
                    <a:pt x="82005" y="532543"/>
                    <a:pt x="92673" y="543687"/>
                  </a:cubicBezTo>
                  <a:cubicBezTo>
                    <a:pt x="106103" y="557689"/>
                    <a:pt x="117628" y="569690"/>
                    <a:pt x="130868" y="593407"/>
                  </a:cubicBezTo>
                  <a:cubicBezTo>
                    <a:pt x="149251" y="626364"/>
                    <a:pt x="160396" y="663607"/>
                    <a:pt x="164110" y="704374"/>
                  </a:cubicBezTo>
                  <a:cubicBezTo>
                    <a:pt x="162206" y="707041"/>
                    <a:pt x="161062" y="710374"/>
                    <a:pt x="161062" y="713899"/>
                  </a:cubicBezTo>
                  <a:lnTo>
                    <a:pt x="161062" y="839724"/>
                  </a:lnTo>
                  <a:cubicBezTo>
                    <a:pt x="161062" y="868489"/>
                    <a:pt x="183256" y="892207"/>
                    <a:pt x="211354" y="894779"/>
                  </a:cubicBezTo>
                  <a:lnTo>
                    <a:pt x="211354" y="908685"/>
                  </a:lnTo>
                  <a:cubicBezTo>
                    <a:pt x="211354" y="946499"/>
                    <a:pt x="242120" y="977265"/>
                    <a:pt x="280030" y="977265"/>
                  </a:cubicBezTo>
                  <a:lnTo>
                    <a:pt x="358706" y="977265"/>
                  </a:lnTo>
                  <a:cubicBezTo>
                    <a:pt x="396616" y="977265"/>
                    <a:pt x="427381" y="946499"/>
                    <a:pt x="427381" y="908685"/>
                  </a:cubicBezTo>
                  <a:lnTo>
                    <a:pt x="427381" y="894779"/>
                  </a:lnTo>
                  <a:cubicBezTo>
                    <a:pt x="455480" y="892207"/>
                    <a:pt x="477674" y="868489"/>
                    <a:pt x="477674" y="839724"/>
                  </a:cubicBezTo>
                  <a:lnTo>
                    <a:pt x="477674" y="713899"/>
                  </a:lnTo>
                  <a:cubicBezTo>
                    <a:pt x="477674" y="710374"/>
                    <a:pt x="476531" y="707041"/>
                    <a:pt x="474626" y="704374"/>
                  </a:cubicBezTo>
                  <a:cubicBezTo>
                    <a:pt x="478340" y="663702"/>
                    <a:pt x="489580" y="626364"/>
                    <a:pt x="507868" y="593503"/>
                  </a:cubicBezTo>
                  <a:cubicBezTo>
                    <a:pt x="521108" y="569786"/>
                    <a:pt x="532633" y="557879"/>
                    <a:pt x="546063" y="543782"/>
                  </a:cubicBezTo>
                  <a:cubicBezTo>
                    <a:pt x="556731" y="532638"/>
                    <a:pt x="567684" y="521113"/>
                    <a:pt x="580258" y="503206"/>
                  </a:cubicBezTo>
                  <a:cubicBezTo>
                    <a:pt x="647599" y="407098"/>
                    <a:pt x="638646" y="295084"/>
                    <a:pt x="638170" y="290417"/>
                  </a:cubicBezTo>
                  <a:cubicBezTo>
                    <a:pt x="626930" y="164592"/>
                    <a:pt x="539300" y="88106"/>
                    <a:pt x="512726" y="67628"/>
                  </a:cubicBezTo>
                  <a:close/>
                  <a:moveTo>
                    <a:pt x="264885" y="430625"/>
                  </a:moveTo>
                  <a:lnTo>
                    <a:pt x="236691" y="430625"/>
                  </a:lnTo>
                  <a:cubicBezTo>
                    <a:pt x="227166" y="430054"/>
                    <a:pt x="218403" y="425482"/>
                    <a:pt x="212497" y="418052"/>
                  </a:cubicBezTo>
                  <a:cubicBezTo>
                    <a:pt x="207163" y="411289"/>
                    <a:pt x="204973" y="403003"/>
                    <a:pt x="206306" y="395288"/>
                  </a:cubicBezTo>
                  <a:cubicBezTo>
                    <a:pt x="207926" y="385858"/>
                    <a:pt x="214783" y="379952"/>
                    <a:pt x="218594" y="377380"/>
                  </a:cubicBezTo>
                  <a:cubicBezTo>
                    <a:pt x="224213" y="373571"/>
                    <a:pt x="231071" y="371475"/>
                    <a:pt x="236881" y="371475"/>
                  </a:cubicBezTo>
                  <a:cubicBezTo>
                    <a:pt x="238310" y="371475"/>
                    <a:pt x="239834" y="371665"/>
                    <a:pt x="241453" y="371761"/>
                  </a:cubicBezTo>
                  <a:cubicBezTo>
                    <a:pt x="254693" y="374618"/>
                    <a:pt x="264504" y="387191"/>
                    <a:pt x="264885" y="401288"/>
                  </a:cubicBezTo>
                  <a:lnTo>
                    <a:pt x="264885" y="430625"/>
                  </a:lnTo>
                  <a:close/>
                  <a:moveTo>
                    <a:pt x="298222" y="464153"/>
                  </a:moveTo>
                  <a:lnTo>
                    <a:pt x="327274" y="464153"/>
                  </a:lnTo>
                  <a:cubicBezTo>
                    <a:pt x="327655" y="464153"/>
                    <a:pt x="328131" y="464058"/>
                    <a:pt x="328512" y="464058"/>
                  </a:cubicBezTo>
                  <a:lnTo>
                    <a:pt x="341656" y="464058"/>
                  </a:lnTo>
                  <a:lnTo>
                    <a:pt x="341656" y="697325"/>
                  </a:lnTo>
                  <a:lnTo>
                    <a:pt x="298222" y="697325"/>
                  </a:lnTo>
                  <a:lnTo>
                    <a:pt x="298222" y="464153"/>
                  </a:lnTo>
                  <a:close/>
                  <a:moveTo>
                    <a:pt x="394139" y="908780"/>
                  </a:moveTo>
                  <a:cubicBezTo>
                    <a:pt x="394139" y="928306"/>
                    <a:pt x="378233" y="944213"/>
                    <a:pt x="358706" y="944213"/>
                  </a:cubicBezTo>
                  <a:lnTo>
                    <a:pt x="280030" y="944213"/>
                  </a:lnTo>
                  <a:cubicBezTo>
                    <a:pt x="260503" y="944213"/>
                    <a:pt x="244597" y="928306"/>
                    <a:pt x="244597" y="908780"/>
                  </a:cubicBezTo>
                  <a:lnTo>
                    <a:pt x="244597" y="895159"/>
                  </a:lnTo>
                  <a:lnTo>
                    <a:pt x="394139" y="895159"/>
                  </a:lnTo>
                  <a:lnTo>
                    <a:pt x="394139" y="908780"/>
                  </a:lnTo>
                  <a:close/>
                  <a:moveTo>
                    <a:pt x="422428" y="861631"/>
                  </a:moveTo>
                  <a:lnTo>
                    <a:pt x="216403" y="861631"/>
                  </a:lnTo>
                  <a:cubicBezTo>
                    <a:pt x="204211" y="861631"/>
                    <a:pt x="194400" y="851821"/>
                    <a:pt x="194400" y="839629"/>
                  </a:cubicBezTo>
                  <a:lnTo>
                    <a:pt x="194400" y="739616"/>
                  </a:lnTo>
                  <a:lnTo>
                    <a:pt x="444526" y="739616"/>
                  </a:lnTo>
                  <a:lnTo>
                    <a:pt x="444526" y="839629"/>
                  </a:lnTo>
                  <a:cubicBezTo>
                    <a:pt x="444431" y="851725"/>
                    <a:pt x="434620" y="861631"/>
                    <a:pt x="422428" y="861631"/>
                  </a:cubicBezTo>
                  <a:close/>
                  <a:moveTo>
                    <a:pt x="553016" y="483965"/>
                  </a:moveTo>
                  <a:cubicBezTo>
                    <a:pt x="541872" y="499872"/>
                    <a:pt x="531776" y="510445"/>
                    <a:pt x="522060" y="520637"/>
                  </a:cubicBezTo>
                  <a:cubicBezTo>
                    <a:pt x="508344" y="534924"/>
                    <a:pt x="494247" y="549878"/>
                    <a:pt x="478912" y="577215"/>
                  </a:cubicBezTo>
                  <a:cubicBezTo>
                    <a:pt x="458814" y="613124"/>
                    <a:pt x="446527" y="653415"/>
                    <a:pt x="441955" y="697230"/>
                  </a:cubicBezTo>
                  <a:lnTo>
                    <a:pt x="374899" y="697230"/>
                  </a:lnTo>
                  <a:lnTo>
                    <a:pt x="374899" y="504158"/>
                  </a:lnTo>
                  <a:cubicBezTo>
                    <a:pt x="374994" y="503491"/>
                    <a:pt x="375089" y="502825"/>
                    <a:pt x="375089" y="502158"/>
                  </a:cubicBezTo>
                  <a:lnTo>
                    <a:pt x="375089" y="463867"/>
                  </a:lnTo>
                  <a:lnTo>
                    <a:pt x="405283" y="463867"/>
                  </a:lnTo>
                  <a:cubicBezTo>
                    <a:pt x="424333" y="462724"/>
                    <a:pt x="441955" y="453580"/>
                    <a:pt x="453670" y="438721"/>
                  </a:cubicBezTo>
                  <a:cubicBezTo>
                    <a:pt x="464910" y="424529"/>
                    <a:pt x="469672" y="406527"/>
                    <a:pt x="466529" y="389477"/>
                  </a:cubicBezTo>
                  <a:cubicBezTo>
                    <a:pt x="463767" y="373475"/>
                    <a:pt x="454337" y="359378"/>
                    <a:pt x="439954" y="349853"/>
                  </a:cubicBezTo>
                  <a:cubicBezTo>
                    <a:pt x="425286" y="340042"/>
                    <a:pt x="407188" y="336232"/>
                    <a:pt x="391663" y="339566"/>
                  </a:cubicBezTo>
                  <a:cubicBezTo>
                    <a:pt x="363564" y="345567"/>
                    <a:pt x="342609" y="371475"/>
                    <a:pt x="341847" y="401574"/>
                  </a:cubicBezTo>
                  <a:lnTo>
                    <a:pt x="341847" y="430721"/>
                  </a:lnTo>
                  <a:lnTo>
                    <a:pt x="312605" y="430721"/>
                  </a:lnTo>
                  <a:cubicBezTo>
                    <a:pt x="312129" y="430721"/>
                    <a:pt x="311748" y="430816"/>
                    <a:pt x="311272" y="430816"/>
                  </a:cubicBezTo>
                  <a:lnTo>
                    <a:pt x="298127" y="430816"/>
                  </a:lnTo>
                  <a:lnTo>
                    <a:pt x="298127" y="401193"/>
                  </a:lnTo>
                  <a:cubicBezTo>
                    <a:pt x="297365" y="371475"/>
                    <a:pt x="276410" y="345472"/>
                    <a:pt x="248311" y="339471"/>
                  </a:cubicBezTo>
                  <a:cubicBezTo>
                    <a:pt x="232690" y="336042"/>
                    <a:pt x="214688" y="340042"/>
                    <a:pt x="200020" y="349758"/>
                  </a:cubicBezTo>
                  <a:cubicBezTo>
                    <a:pt x="185828" y="359283"/>
                    <a:pt x="176398" y="373380"/>
                    <a:pt x="173445" y="389382"/>
                  </a:cubicBezTo>
                  <a:cubicBezTo>
                    <a:pt x="170492" y="406432"/>
                    <a:pt x="175064" y="424339"/>
                    <a:pt x="186304" y="438626"/>
                  </a:cubicBezTo>
                  <a:cubicBezTo>
                    <a:pt x="197924" y="453580"/>
                    <a:pt x="215641" y="462820"/>
                    <a:pt x="235643" y="463963"/>
                  </a:cubicBezTo>
                  <a:lnTo>
                    <a:pt x="264028" y="463963"/>
                  </a:lnTo>
                  <a:lnTo>
                    <a:pt x="264028" y="697230"/>
                  </a:lnTo>
                  <a:lnTo>
                    <a:pt x="196876" y="697230"/>
                  </a:lnTo>
                  <a:cubicBezTo>
                    <a:pt x="192304" y="653415"/>
                    <a:pt x="180017" y="613029"/>
                    <a:pt x="159919" y="577215"/>
                  </a:cubicBezTo>
                  <a:cubicBezTo>
                    <a:pt x="144584" y="549783"/>
                    <a:pt x="130487" y="535019"/>
                    <a:pt x="116771" y="520637"/>
                  </a:cubicBezTo>
                  <a:cubicBezTo>
                    <a:pt x="106960" y="510445"/>
                    <a:pt x="96864" y="499872"/>
                    <a:pt x="85815" y="483965"/>
                  </a:cubicBezTo>
                  <a:cubicBezTo>
                    <a:pt x="25331" y="397764"/>
                    <a:pt x="33428" y="297466"/>
                    <a:pt x="33808" y="293275"/>
                  </a:cubicBezTo>
                  <a:cubicBezTo>
                    <a:pt x="43905" y="181070"/>
                    <a:pt x="122581" y="112490"/>
                    <a:pt x="146489" y="94107"/>
                  </a:cubicBezTo>
                  <a:cubicBezTo>
                    <a:pt x="212307" y="43434"/>
                    <a:pt x="283459" y="34290"/>
                    <a:pt x="319082" y="33338"/>
                  </a:cubicBezTo>
                  <a:cubicBezTo>
                    <a:pt x="355563" y="34290"/>
                    <a:pt x="426619" y="43529"/>
                    <a:pt x="492533" y="94107"/>
                  </a:cubicBezTo>
                  <a:cubicBezTo>
                    <a:pt x="516440" y="112395"/>
                    <a:pt x="595117" y="180975"/>
                    <a:pt x="605213" y="293275"/>
                  </a:cubicBezTo>
                  <a:cubicBezTo>
                    <a:pt x="605404" y="297847"/>
                    <a:pt x="613310" y="397859"/>
                    <a:pt x="553016" y="483965"/>
                  </a:cubicBezTo>
                  <a:close/>
                  <a:moveTo>
                    <a:pt x="375089" y="430721"/>
                  </a:moveTo>
                  <a:lnTo>
                    <a:pt x="375089" y="402050"/>
                  </a:lnTo>
                  <a:cubicBezTo>
                    <a:pt x="375565" y="387477"/>
                    <a:pt x="385376" y="374904"/>
                    <a:pt x="398616" y="372046"/>
                  </a:cubicBezTo>
                  <a:cubicBezTo>
                    <a:pt x="405379" y="370618"/>
                    <a:pt x="414237" y="372713"/>
                    <a:pt x="421381" y="377476"/>
                  </a:cubicBezTo>
                  <a:cubicBezTo>
                    <a:pt x="425286" y="380143"/>
                    <a:pt x="432049" y="385953"/>
                    <a:pt x="433668" y="395383"/>
                  </a:cubicBezTo>
                  <a:cubicBezTo>
                    <a:pt x="435097" y="403003"/>
                    <a:pt x="432811" y="411385"/>
                    <a:pt x="427477" y="418147"/>
                  </a:cubicBezTo>
                  <a:cubicBezTo>
                    <a:pt x="421571" y="425577"/>
                    <a:pt x="412808" y="430149"/>
                    <a:pt x="404236" y="430721"/>
                  </a:cubicBezTo>
                  <a:lnTo>
                    <a:pt x="375089" y="43072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87" name="Google Shape;487;p61"/>
            <p:cNvSpPr/>
            <p:nvPr/>
          </p:nvSpPr>
          <p:spPr>
            <a:xfrm>
              <a:off x="9064919" y="4703636"/>
              <a:ext cx="36598" cy="54862"/>
            </a:xfrm>
            <a:custGeom>
              <a:rect b="b" l="l" r="r" t="t"/>
              <a:pathLst>
                <a:path extrusionOk="0" h="54862" w="36598">
                  <a:moveTo>
                    <a:pt x="11453" y="856"/>
                  </a:moveTo>
                  <a:cubicBezTo>
                    <a:pt x="2785" y="3713"/>
                    <a:pt x="-1978" y="13143"/>
                    <a:pt x="785" y="21906"/>
                  </a:cubicBezTo>
                  <a:cubicBezTo>
                    <a:pt x="2594" y="27335"/>
                    <a:pt x="3451" y="32955"/>
                    <a:pt x="3451" y="38289"/>
                  </a:cubicBezTo>
                  <a:cubicBezTo>
                    <a:pt x="3451" y="47433"/>
                    <a:pt x="10976" y="54863"/>
                    <a:pt x="19929" y="54863"/>
                  </a:cubicBezTo>
                  <a:cubicBezTo>
                    <a:pt x="29074" y="54767"/>
                    <a:pt x="36408" y="47243"/>
                    <a:pt x="36598" y="38003"/>
                  </a:cubicBezTo>
                  <a:cubicBezTo>
                    <a:pt x="36503" y="29241"/>
                    <a:pt x="35074" y="20287"/>
                    <a:pt x="32312" y="11619"/>
                  </a:cubicBezTo>
                  <a:cubicBezTo>
                    <a:pt x="29454" y="2856"/>
                    <a:pt x="20215" y="-2097"/>
                    <a:pt x="11453" y="85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88" name="Google Shape;488;p61"/>
            <p:cNvSpPr/>
            <p:nvPr/>
          </p:nvSpPr>
          <p:spPr>
            <a:xfrm>
              <a:off x="8842151" y="4478368"/>
              <a:ext cx="243324" cy="194404"/>
            </a:xfrm>
            <a:custGeom>
              <a:rect b="b" l="l" r="r" t="t"/>
              <a:pathLst>
                <a:path extrusionOk="0" h="194404" w="243324">
                  <a:moveTo>
                    <a:pt x="231554" y="193738"/>
                  </a:moveTo>
                  <a:cubicBezTo>
                    <a:pt x="240316" y="191071"/>
                    <a:pt x="245270" y="181832"/>
                    <a:pt x="242603" y="173069"/>
                  </a:cubicBezTo>
                  <a:cubicBezTo>
                    <a:pt x="239840" y="164211"/>
                    <a:pt x="236602" y="155353"/>
                    <a:pt x="232983" y="146875"/>
                  </a:cubicBezTo>
                  <a:cubicBezTo>
                    <a:pt x="213266" y="101251"/>
                    <a:pt x="183548" y="65056"/>
                    <a:pt x="144590" y="39243"/>
                  </a:cubicBezTo>
                  <a:cubicBezTo>
                    <a:pt x="96585" y="7525"/>
                    <a:pt x="48674" y="476"/>
                    <a:pt x="16765" y="0"/>
                  </a:cubicBezTo>
                  <a:cubicBezTo>
                    <a:pt x="16670" y="0"/>
                    <a:pt x="16670" y="0"/>
                    <a:pt x="16574" y="0"/>
                  </a:cubicBezTo>
                  <a:cubicBezTo>
                    <a:pt x="7525" y="0"/>
                    <a:pt x="96" y="7334"/>
                    <a:pt x="1" y="16383"/>
                  </a:cubicBezTo>
                  <a:cubicBezTo>
                    <a:pt x="-94" y="25527"/>
                    <a:pt x="7240" y="33052"/>
                    <a:pt x="16384" y="33147"/>
                  </a:cubicBezTo>
                  <a:cubicBezTo>
                    <a:pt x="38768" y="33338"/>
                    <a:pt x="82869" y="38195"/>
                    <a:pt x="126303" y="66865"/>
                  </a:cubicBezTo>
                  <a:cubicBezTo>
                    <a:pt x="159831" y="88963"/>
                    <a:pt x="185453" y="120301"/>
                    <a:pt x="202503" y="159925"/>
                  </a:cubicBezTo>
                  <a:cubicBezTo>
                    <a:pt x="205741" y="167354"/>
                    <a:pt x="208503" y="174974"/>
                    <a:pt x="210789" y="182689"/>
                  </a:cubicBezTo>
                  <a:cubicBezTo>
                    <a:pt x="212884" y="189738"/>
                    <a:pt x="219552" y="194405"/>
                    <a:pt x="226600" y="194405"/>
                  </a:cubicBezTo>
                  <a:cubicBezTo>
                    <a:pt x="228125" y="194405"/>
                    <a:pt x="229839" y="194215"/>
                    <a:pt x="231554" y="19373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89" name="Google Shape;489;p61"/>
            <p:cNvSpPr/>
            <p:nvPr/>
          </p:nvSpPr>
          <p:spPr>
            <a:xfrm>
              <a:off x="8438673" y="4487631"/>
              <a:ext cx="69698" cy="69699"/>
            </a:xfrm>
            <a:custGeom>
              <a:rect b="b" l="l" r="r" t="t"/>
              <a:pathLst>
                <a:path extrusionOk="0" h="69699" w="69698">
                  <a:moveTo>
                    <a:pt x="41338" y="64842"/>
                  </a:moveTo>
                  <a:cubicBezTo>
                    <a:pt x="44577" y="68080"/>
                    <a:pt x="48863" y="69699"/>
                    <a:pt x="53054" y="69699"/>
                  </a:cubicBezTo>
                  <a:cubicBezTo>
                    <a:pt x="57245" y="69699"/>
                    <a:pt x="61436" y="68175"/>
                    <a:pt x="64770" y="64842"/>
                  </a:cubicBezTo>
                  <a:cubicBezTo>
                    <a:pt x="71342" y="58460"/>
                    <a:pt x="71342" y="47887"/>
                    <a:pt x="64770" y="41410"/>
                  </a:cubicBezTo>
                  <a:lnTo>
                    <a:pt x="28289" y="4929"/>
                  </a:lnTo>
                  <a:cubicBezTo>
                    <a:pt x="21907" y="-1643"/>
                    <a:pt x="11335" y="-1643"/>
                    <a:pt x="4858" y="4929"/>
                  </a:cubicBezTo>
                  <a:cubicBezTo>
                    <a:pt x="-1619" y="11311"/>
                    <a:pt x="-1619" y="21884"/>
                    <a:pt x="4858" y="28361"/>
                  </a:cubicBezTo>
                  <a:lnTo>
                    <a:pt x="41338" y="6484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0" name="Google Shape;490;p61"/>
            <p:cNvSpPr/>
            <p:nvPr/>
          </p:nvSpPr>
          <p:spPr>
            <a:xfrm>
              <a:off x="8352853" y="4705920"/>
              <a:ext cx="84677" cy="34290"/>
            </a:xfrm>
            <a:custGeom>
              <a:rect b="b" l="l" r="r" t="t"/>
              <a:pathLst>
                <a:path extrusionOk="0" h="34290" w="84677">
                  <a:moveTo>
                    <a:pt x="68199" y="476"/>
                  </a:moveTo>
                  <a:lnTo>
                    <a:pt x="16669" y="0"/>
                  </a:lnTo>
                  <a:cubicBezTo>
                    <a:pt x="7811" y="476"/>
                    <a:pt x="0" y="7429"/>
                    <a:pt x="0" y="16764"/>
                  </a:cubicBezTo>
                  <a:cubicBezTo>
                    <a:pt x="0" y="26098"/>
                    <a:pt x="7239" y="33719"/>
                    <a:pt x="16478" y="33814"/>
                  </a:cubicBezTo>
                  <a:lnTo>
                    <a:pt x="68009" y="34290"/>
                  </a:lnTo>
                  <a:lnTo>
                    <a:pt x="68104" y="34290"/>
                  </a:lnTo>
                  <a:cubicBezTo>
                    <a:pt x="77152" y="34290"/>
                    <a:pt x="84582" y="26765"/>
                    <a:pt x="84677" y="17526"/>
                  </a:cubicBezTo>
                  <a:cubicBezTo>
                    <a:pt x="84582" y="8096"/>
                    <a:pt x="77343" y="571"/>
                    <a:pt x="68199" y="47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1" name="Google Shape;491;p61"/>
            <p:cNvSpPr/>
            <p:nvPr/>
          </p:nvSpPr>
          <p:spPr>
            <a:xfrm>
              <a:off x="8437480" y="4878519"/>
              <a:ext cx="74298" cy="65145"/>
            </a:xfrm>
            <a:custGeom>
              <a:rect b="b" l="l" r="r" t="t"/>
              <a:pathLst>
                <a:path extrusionOk="0" h="65145" w="74298">
                  <a:moveTo>
                    <a:pt x="47103" y="3519"/>
                  </a:moveTo>
                  <a:lnTo>
                    <a:pt x="6336" y="35618"/>
                  </a:lnTo>
                  <a:cubicBezTo>
                    <a:pt x="-903" y="41333"/>
                    <a:pt x="-2141" y="51715"/>
                    <a:pt x="3669" y="58859"/>
                  </a:cubicBezTo>
                  <a:cubicBezTo>
                    <a:pt x="6908" y="63050"/>
                    <a:pt x="11765" y="65146"/>
                    <a:pt x="16719" y="65146"/>
                  </a:cubicBezTo>
                  <a:cubicBezTo>
                    <a:pt x="20433" y="65146"/>
                    <a:pt x="24052" y="63908"/>
                    <a:pt x="27196" y="61526"/>
                  </a:cubicBezTo>
                  <a:lnTo>
                    <a:pt x="67963" y="29427"/>
                  </a:lnTo>
                  <a:cubicBezTo>
                    <a:pt x="75202" y="23712"/>
                    <a:pt x="76440" y="13330"/>
                    <a:pt x="70630" y="6186"/>
                  </a:cubicBezTo>
                  <a:cubicBezTo>
                    <a:pt x="64820" y="-958"/>
                    <a:pt x="54343" y="-2005"/>
                    <a:pt x="47103" y="351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2" name="Google Shape;492;p61"/>
            <p:cNvSpPr/>
            <p:nvPr/>
          </p:nvSpPr>
          <p:spPr>
            <a:xfrm>
              <a:off x="9195268" y="4491036"/>
              <a:ext cx="70818" cy="69723"/>
            </a:xfrm>
            <a:custGeom>
              <a:rect b="b" l="l" r="r" t="t"/>
              <a:pathLst>
                <a:path extrusionOk="0" h="69723" w="70818">
                  <a:moveTo>
                    <a:pt x="42076" y="4858"/>
                  </a:moveTo>
                  <a:lnTo>
                    <a:pt x="4929" y="41434"/>
                  </a:lnTo>
                  <a:cubicBezTo>
                    <a:pt x="-1643" y="47816"/>
                    <a:pt x="-1643" y="58389"/>
                    <a:pt x="4929" y="64865"/>
                  </a:cubicBezTo>
                  <a:cubicBezTo>
                    <a:pt x="8167" y="68104"/>
                    <a:pt x="12549" y="69723"/>
                    <a:pt x="16835" y="69723"/>
                  </a:cubicBezTo>
                  <a:cubicBezTo>
                    <a:pt x="21121" y="69723"/>
                    <a:pt x="25408" y="68104"/>
                    <a:pt x="28742" y="64865"/>
                  </a:cubicBezTo>
                  <a:lnTo>
                    <a:pt x="65889" y="28289"/>
                  </a:lnTo>
                  <a:cubicBezTo>
                    <a:pt x="72461" y="21908"/>
                    <a:pt x="72461" y="11335"/>
                    <a:pt x="65889" y="4858"/>
                  </a:cubicBezTo>
                  <a:cubicBezTo>
                    <a:pt x="59412" y="-1714"/>
                    <a:pt x="48553" y="-1524"/>
                    <a:pt x="42076" y="485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3" name="Google Shape;493;p61"/>
            <p:cNvSpPr/>
            <p:nvPr/>
          </p:nvSpPr>
          <p:spPr>
            <a:xfrm>
              <a:off x="9266109" y="4709329"/>
              <a:ext cx="85725" cy="34310"/>
            </a:xfrm>
            <a:custGeom>
              <a:rect b="b" l="l" r="r" t="t"/>
              <a:pathLst>
                <a:path extrusionOk="0" h="34310" w="85725">
                  <a:moveTo>
                    <a:pt x="68866" y="21"/>
                  </a:moveTo>
                  <a:lnTo>
                    <a:pt x="16670" y="497"/>
                  </a:lnTo>
                  <a:cubicBezTo>
                    <a:pt x="7430" y="497"/>
                    <a:pt x="-94" y="8117"/>
                    <a:pt x="1" y="17547"/>
                  </a:cubicBezTo>
                  <a:cubicBezTo>
                    <a:pt x="96" y="26881"/>
                    <a:pt x="7621" y="34310"/>
                    <a:pt x="16765" y="34310"/>
                  </a:cubicBezTo>
                  <a:cubicBezTo>
                    <a:pt x="16765" y="34310"/>
                    <a:pt x="16765" y="34310"/>
                    <a:pt x="16860" y="34310"/>
                  </a:cubicBezTo>
                  <a:lnTo>
                    <a:pt x="69057" y="33834"/>
                  </a:lnTo>
                  <a:cubicBezTo>
                    <a:pt x="78296" y="33834"/>
                    <a:pt x="85726" y="26214"/>
                    <a:pt x="85726" y="16785"/>
                  </a:cubicBezTo>
                  <a:cubicBezTo>
                    <a:pt x="85726" y="7355"/>
                    <a:pt x="78391" y="-456"/>
                    <a:pt x="68866" y="2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494" name="Google Shape;494;p61"/>
            <p:cNvSpPr/>
            <p:nvPr/>
          </p:nvSpPr>
          <p:spPr>
            <a:xfrm>
              <a:off x="9191860" y="4881963"/>
              <a:ext cx="74298" cy="65130"/>
            </a:xfrm>
            <a:custGeom>
              <a:rect b="b" l="l" r="r" t="t"/>
              <a:pathLst>
                <a:path extrusionOk="0" h="65130" w="74298">
                  <a:moveTo>
                    <a:pt x="67963" y="35603"/>
                  </a:moveTo>
                  <a:lnTo>
                    <a:pt x="27196" y="3599"/>
                  </a:lnTo>
                  <a:cubicBezTo>
                    <a:pt x="19957" y="-2116"/>
                    <a:pt x="9480" y="-877"/>
                    <a:pt x="3669" y="6266"/>
                  </a:cubicBezTo>
                  <a:cubicBezTo>
                    <a:pt x="-2141" y="13410"/>
                    <a:pt x="-903" y="23792"/>
                    <a:pt x="6336" y="29507"/>
                  </a:cubicBezTo>
                  <a:lnTo>
                    <a:pt x="47103" y="61511"/>
                  </a:lnTo>
                  <a:cubicBezTo>
                    <a:pt x="50151" y="63892"/>
                    <a:pt x="53771" y="65131"/>
                    <a:pt x="57485" y="65131"/>
                  </a:cubicBezTo>
                  <a:cubicBezTo>
                    <a:pt x="62343" y="65131"/>
                    <a:pt x="67296" y="63035"/>
                    <a:pt x="70630" y="58844"/>
                  </a:cubicBezTo>
                  <a:cubicBezTo>
                    <a:pt x="76440" y="51700"/>
                    <a:pt x="75202" y="41318"/>
                    <a:pt x="67963" y="3560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8" name="Shape 498"/>
        <p:cNvGrpSpPr/>
        <p:nvPr/>
      </p:nvGrpSpPr>
      <p:grpSpPr>
        <a:xfrm>
          <a:off x="0" y="0"/>
          <a:ext cx="0" cy="0"/>
          <a:chOff x="0" y="0"/>
          <a:chExt cx="0" cy="0"/>
        </a:xfrm>
      </p:grpSpPr>
      <p:sp>
        <p:nvSpPr>
          <p:cNvPr id="499" name="Google Shape;499;p62"/>
          <p:cNvSpPr txBox="1"/>
          <p:nvPr>
            <p:ph type="title"/>
          </p:nvPr>
        </p:nvSpPr>
        <p:spPr>
          <a:xfrm>
            <a:off x="1012050" y="618200"/>
            <a:ext cx="7463100" cy="4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Anatomy</a:t>
            </a:r>
            <a:endParaRPr sz="2400"/>
          </a:p>
        </p:txBody>
      </p:sp>
      <p:sp>
        <p:nvSpPr>
          <p:cNvPr id="500" name="Google Shape;500;p62"/>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501" name="Google Shape;501;p62"/>
          <p:cNvPicPr preferRelativeResize="0"/>
          <p:nvPr/>
        </p:nvPicPr>
        <p:blipFill>
          <a:blip r:embed="rId3">
            <a:alphaModFix/>
          </a:blip>
          <a:stretch>
            <a:fillRect/>
          </a:stretch>
        </p:blipFill>
        <p:spPr>
          <a:xfrm>
            <a:off x="1990625" y="1211600"/>
            <a:ext cx="5677670" cy="3473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5" name="Shape 505"/>
        <p:cNvGrpSpPr/>
        <p:nvPr/>
      </p:nvGrpSpPr>
      <p:grpSpPr>
        <a:xfrm>
          <a:off x="0" y="0"/>
          <a:ext cx="0" cy="0"/>
          <a:chOff x="0" y="0"/>
          <a:chExt cx="0" cy="0"/>
        </a:xfrm>
      </p:grpSpPr>
      <p:sp>
        <p:nvSpPr>
          <p:cNvPr id="506" name="Google Shape;506;p63"/>
          <p:cNvSpPr txBox="1"/>
          <p:nvPr>
            <p:ph type="title"/>
          </p:nvPr>
        </p:nvSpPr>
        <p:spPr>
          <a:xfrm>
            <a:off x="1012050" y="618200"/>
            <a:ext cx="7463100" cy="48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Stylesheet</a:t>
            </a:r>
            <a:endParaRPr sz="2400"/>
          </a:p>
        </p:txBody>
      </p:sp>
      <p:sp>
        <p:nvSpPr>
          <p:cNvPr id="507" name="Google Shape;507;p63"/>
          <p:cNvSpPr txBox="1"/>
          <p:nvPr>
            <p:ph idx="2" type="body"/>
          </p:nvPr>
        </p:nvSpPr>
        <p:spPr>
          <a:xfrm>
            <a:off x="667675" y="1100300"/>
            <a:ext cx="4092600" cy="3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solidFill>
                  <a:schemeClr val="dk1"/>
                </a:solidFill>
              </a:rPr>
              <a:t>Internal</a:t>
            </a:r>
            <a:endParaRPr b="1" u="sng">
              <a:solidFill>
                <a:schemeClr val="dk1"/>
              </a:solidFill>
            </a:endParaRPr>
          </a:p>
          <a:p>
            <a:pPr indent="-317500" lvl="0" marL="457200" rtl="0" algn="l">
              <a:spcBef>
                <a:spcPts val="1600"/>
              </a:spcBef>
              <a:spcAft>
                <a:spcPts val="0"/>
              </a:spcAft>
              <a:buClr>
                <a:schemeClr val="dk1"/>
              </a:buClr>
              <a:buSzPts val="1400"/>
              <a:buChar char="●"/>
            </a:pPr>
            <a:r>
              <a:rPr lang="en-GB">
                <a:solidFill>
                  <a:schemeClr val="dk1"/>
                </a:solidFill>
              </a:rPr>
              <a:t>CSS codes can be added into the</a:t>
            </a:r>
            <a:r>
              <a:rPr b="1" lang="en-GB">
                <a:solidFill>
                  <a:schemeClr val="dk1"/>
                </a:solidFill>
              </a:rPr>
              <a:t> &lt;style&gt;&lt;/style&gt;</a:t>
            </a:r>
            <a:r>
              <a:rPr lang="en-GB">
                <a:solidFill>
                  <a:schemeClr val="dk1"/>
                </a:solidFill>
              </a:rPr>
              <a:t> under the </a:t>
            </a:r>
            <a:r>
              <a:rPr b="1" lang="en-GB">
                <a:solidFill>
                  <a:schemeClr val="dk1"/>
                </a:solidFill>
              </a:rPr>
              <a:t>&lt;head&gt;&lt;/head&gt; in a </a:t>
            </a:r>
            <a:r>
              <a:rPr lang="en-GB">
                <a:solidFill>
                  <a:schemeClr val="dk1"/>
                </a:solidFill>
              </a:rPr>
              <a:t>HTML file.</a:t>
            </a:r>
            <a:endParaRPr b="1" u="sng">
              <a:solidFill>
                <a:schemeClr val="dk1"/>
              </a:solidFill>
            </a:endParaRPr>
          </a:p>
          <a:p>
            <a:pPr indent="0" lvl="0" marL="0" rtl="0" algn="l">
              <a:spcBef>
                <a:spcPts val="1600"/>
              </a:spcBef>
              <a:spcAft>
                <a:spcPts val="0"/>
              </a:spcAft>
              <a:buNone/>
            </a:pPr>
            <a:r>
              <a:rPr b="1" lang="en-GB" u="sng">
                <a:solidFill>
                  <a:schemeClr val="dk1"/>
                </a:solidFill>
              </a:rPr>
              <a:t>External</a:t>
            </a:r>
            <a:endParaRPr b="1" u="sng">
              <a:solidFill>
                <a:schemeClr val="dk1"/>
              </a:solidFill>
            </a:endParaRPr>
          </a:p>
          <a:p>
            <a:pPr indent="-317500" lvl="0" marL="457200" rtl="0" algn="l">
              <a:spcBef>
                <a:spcPts val="1600"/>
              </a:spcBef>
              <a:spcAft>
                <a:spcPts val="0"/>
              </a:spcAft>
              <a:buClr>
                <a:schemeClr val="dk1"/>
              </a:buClr>
              <a:buSzPts val="1400"/>
              <a:buChar char="●"/>
            </a:pPr>
            <a:r>
              <a:rPr lang="en-GB">
                <a:solidFill>
                  <a:schemeClr val="dk1"/>
                </a:solidFill>
              </a:rPr>
              <a:t>CSS codes are added in a CSS file.</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Link tag to link a css file to a HTML file</a:t>
            </a:r>
            <a:endParaRPr b="1" u="sng">
              <a:solidFill>
                <a:schemeClr val="dk1"/>
              </a:solidFill>
            </a:endParaRPr>
          </a:p>
        </p:txBody>
      </p:sp>
      <p:sp>
        <p:nvSpPr>
          <p:cNvPr id="508" name="Google Shape;508;p63"/>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509" name="Google Shape;509;p63"/>
          <p:cNvPicPr preferRelativeResize="0"/>
          <p:nvPr/>
        </p:nvPicPr>
        <p:blipFill>
          <a:blip r:embed="rId3">
            <a:alphaModFix/>
          </a:blip>
          <a:stretch>
            <a:fillRect/>
          </a:stretch>
        </p:blipFill>
        <p:spPr>
          <a:xfrm>
            <a:off x="6478388" y="1268688"/>
            <a:ext cx="2047875" cy="1876425"/>
          </a:xfrm>
          <a:prstGeom prst="rect">
            <a:avLst/>
          </a:prstGeom>
          <a:noFill/>
          <a:ln>
            <a:noFill/>
          </a:ln>
        </p:spPr>
      </p:pic>
      <p:pic>
        <p:nvPicPr>
          <p:cNvPr id="510" name="Google Shape;510;p63"/>
          <p:cNvPicPr preferRelativeResize="0"/>
          <p:nvPr/>
        </p:nvPicPr>
        <p:blipFill>
          <a:blip r:embed="rId4">
            <a:alphaModFix/>
          </a:blip>
          <a:stretch>
            <a:fillRect/>
          </a:stretch>
        </p:blipFill>
        <p:spPr>
          <a:xfrm>
            <a:off x="4230500" y="4044663"/>
            <a:ext cx="4295775" cy="466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4"/>
          <p:cNvSpPr txBox="1"/>
          <p:nvPr>
            <p:ph type="title"/>
          </p:nvPr>
        </p:nvSpPr>
        <p:spPr>
          <a:xfrm>
            <a:off x="1012050" y="618200"/>
            <a:ext cx="7463100" cy="44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Selectors</a:t>
            </a:r>
            <a:endParaRPr sz="2400"/>
          </a:p>
        </p:txBody>
      </p:sp>
      <p:sp>
        <p:nvSpPr>
          <p:cNvPr id="516" name="Google Shape;516;p64"/>
          <p:cNvSpPr txBox="1"/>
          <p:nvPr>
            <p:ph idx="2" type="body"/>
          </p:nvPr>
        </p:nvSpPr>
        <p:spPr>
          <a:xfrm>
            <a:off x="667675" y="1063400"/>
            <a:ext cx="8160300" cy="37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solidFill>
                  <a:schemeClr val="dk1"/>
                </a:solidFill>
              </a:rPr>
              <a:t>Element</a:t>
            </a:r>
            <a:endParaRPr b="1" u="sng">
              <a:solidFill>
                <a:schemeClr val="dk1"/>
              </a:solidFill>
            </a:endParaRPr>
          </a:p>
          <a:p>
            <a:pPr indent="-317500" lvl="0" marL="457200" rtl="0" algn="l">
              <a:spcBef>
                <a:spcPts val="1600"/>
              </a:spcBef>
              <a:spcAft>
                <a:spcPts val="0"/>
              </a:spcAft>
              <a:buClr>
                <a:schemeClr val="dk1"/>
              </a:buClr>
              <a:buSzPts val="1400"/>
              <a:buChar char="-"/>
            </a:pPr>
            <a:r>
              <a:rPr lang="en-GB">
                <a:solidFill>
                  <a:schemeClr val="dk1"/>
                </a:solidFill>
              </a:rPr>
              <a:t>Target a specific HTML Element</a:t>
            </a:r>
            <a:endParaRPr>
              <a:solidFill>
                <a:schemeClr val="dk1"/>
              </a:solidFill>
            </a:endParaRPr>
          </a:p>
          <a:p>
            <a:pPr indent="0" lvl="0" marL="0" rtl="0" algn="l">
              <a:spcBef>
                <a:spcPts val="1600"/>
              </a:spcBef>
              <a:spcAft>
                <a:spcPts val="0"/>
              </a:spcAft>
              <a:buNone/>
            </a:pPr>
            <a:r>
              <a:rPr b="1" lang="en-GB" u="sng">
                <a:solidFill>
                  <a:schemeClr val="dk1"/>
                </a:solidFill>
              </a:rPr>
              <a:t>Universal </a:t>
            </a:r>
            <a:endParaRPr b="1" u="sng">
              <a:solidFill>
                <a:schemeClr val="dk1"/>
              </a:solidFill>
            </a:endParaRPr>
          </a:p>
          <a:p>
            <a:pPr indent="-317500" lvl="0" marL="457200" rtl="0" algn="l">
              <a:spcBef>
                <a:spcPts val="1600"/>
              </a:spcBef>
              <a:spcAft>
                <a:spcPts val="0"/>
              </a:spcAft>
              <a:buClr>
                <a:schemeClr val="dk1"/>
              </a:buClr>
              <a:buSzPts val="1400"/>
              <a:buChar char="-"/>
            </a:pPr>
            <a:r>
              <a:rPr lang="en-GB">
                <a:solidFill>
                  <a:schemeClr val="dk1"/>
                </a:solidFill>
              </a:rPr>
              <a:t>Target all elements of any type using *.</a:t>
            </a:r>
            <a:endParaRPr>
              <a:solidFill>
                <a:schemeClr val="dk1"/>
              </a:solidFill>
            </a:endParaRPr>
          </a:p>
          <a:p>
            <a:pPr indent="0" lvl="0" marL="0" rtl="0" algn="l">
              <a:spcBef>
                <a:spcPts val="1600"/>
              </a:spcBef>
              <a:spcAft>
                <a:spcPts val="0"/>
              </a:spcAft>
              <a:buNone/>
            </a:pPr>
            <a:r>
              <a:rPr b="1" lang="en-GB" u="sng">
                <a:solidFill>
                  <a:schemeClr val="dk1"/>
                </a:solidFill>
              </a:rPr>
              <a:t>ID</a:t>
            </a:r>
            <a:endParaRPr b="1" u="sng">
              <a:solidFill>
                <a:schemeClr val="dk1"/>
              </a:solidFill>
            </a:endParaRPr>
          </a:p>
          <a:p>
            <a:pPr indent="-317500" lvl="0" marL="457200" rtl="0" algn="l">
              <a:spcBef>
                <a:spcPts val="1600"/>
              </a:spcBef>
              <a:spcAft>
                <a:spcPts val="0"/>
              </a:spcAft>
              <a:buClr>
                <a:schemeClr val="dk1"/>
              </a:buClr>
              <a:buSzPts val="1400"/>
              <a:buChar char="-"/>
            </a:pPr>
            <a:r>
              <a:rPr lang="en-GB">
                <a:solidFill>
                  <a:schemeClr val="dk1"/>
                </a:solidFill>
              </a:rPr>
              <a:t>Target elements with id attribute using a hex(#) selector</a:t>
            </a:r>
            <a:endParaRPr b="1" u="sng">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517" name="Google Shape;517;p64"/>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518" name="Google Shape;518;p64"/>
          <p:cNvPicPr preferRelativeResize="0"/>
          <p:nvPr/>
        </p:nvPicPr>
        <p:blipFill>
          <a:blip r:embed="rId3">
            <a:alphaModFix/>
          </a:blip>
          <a:stretch>
            <a:fillRect/>
          </a:stretch>
        </p:blipFill>
        <p:spPr>
          <a:xfrm>
            <a:off x="4082825" y="1403224"/>
            <a:ext cx="4600775" cy="735775"/>
          </a:xfrm>
          <a:prstGeom prst="rect">
            <a:avLst/>
          </a:prstGeom>
          <a:noFill/>
          <a:ln>
            <a:noFill/>
          </a:ln>
        </p:spPr>
      </p:pic>
      <p:pic>
        <p:nvPicPr>
          <p:cNvPr id="519" name="Google Shape;519;p64"/>
          <p:cNvPicPr preferRelativeResize="0"/>
          <p:nvPr/>
        </p:nvPicPr>
        <p:blipFill>
          <a:blip r:embed="rId4">
            <a:alphaModFix/>
          </a:blip>
          <a:stretch>
            <a:fillRect/>
          </a:stretch>
        </p:blipFill>
        <p:spPr>
          <a:xfrm>
            <a:off x="4572000" y="2385525"/>
            <a:ext cx="4072249" cy="656075"/>
          </a:xfrm>
          <a:prstGeom prst="rect">
            <a:avLst/>
          </a:prstGeom>
          <a:noFill/>
          <a:ln>
            <a:noFill/>
          </a:ln>
        </p:spPr>
      </p:pic>
      <p:pic>
        <p:nvPicPr>
          <p:cNvPr id="520" name="Google Shape;520;p64"/>
          <p:cNvPicPr preferRelativeResize="0"/>
          <p:nvPr/>
        </p:nvPicPr>
        <p:blipFill>
          <a:blip r:embed="rId5">
            <a:alphaModFix/>
          </a:blip>
          <a:stretch>
            <a:fillRect/>
          </a:stretch>
        </p:blipFill>
        <p:spPr>
          <a:xfrm>
            <a:off x="937650" y="3956085"/>
            <a:ext cx="3634350" cy="395914"/>
          </a:xfrm>
          <a:prstGeom prst="rect">
            <a:avLst/>
          </a:prstGeom>
          <a:noFill/>
          <a:ln>
            <a:noFill/>
          </a:ln>
        </p:spPr>
      </p:pic>
      <p:pic>
        <p:nvPicPr>
          <p:cNvPr id="521" name="Google Shape;521;p64"/>
          <p:cNvPicPr preferRelativeResize="0"/>
          <p:nvPr/>
        </p:nvPicPr>
        <p:blipFill>
          <a:blip r:embed="rId6">
            <a:alphaModFix/>
          </a:blip>
          <a:stretch>
            <a:fillRect/>
          </a:stretch>
        </p:blipFill>
        <p:spPr>
          <a:xfrm>
            <a:off x="4754350" y="3838676"/>
            <a:ext cx="3929250" cy="656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8"/>
          <p:cNvSpPr/>
          <p:nvPr/>
        </p:nvSpPr>
        <p:spPr>
          <a:xfrm rot="356245">
            <a:off x="4375122" y="3044107"/>
            <a:ext cx="744906" cy="828173"/>
          </a:xfrm>
          <a:custGeom>
            <a:rect b="b" l="l" r="r" t="t"/>
            <a:pathLst>
              <a:path extrusionOk="0" h="1171527" w="1053738">
                <a:moveTo>
                  <a:pt x="526869" y="0"/>
                </a:moveTo>
                <a:cubicBezTo>
                  <a:pt x="817851" y="0"/>
                  <a:pt x="1053738" y="235887"/>
                  <a:pt x="1053738" y="526869"/>
                </a:cubicBezTo>
                <a:cubicBezTo>
                  <a:pt x="1053738" y="817851"/>
                  <a:pt x="817851" y="1053738"/>
                  <a:pt x="526869" y="1053738"/>
                </a:cubicBezTo>
                <a:cubicBezTo>
                  <a:pt x="490496" y="1053738"/>
                  <a:pt x="454985" y="1050052"/>
                  <a:pt x="420687" y="1043034"/>
                </a:cubicBezTo>
                <a:lnTo>
                  <a:pt x="388563" y="1033062"/>
                </a:lnTo>
                <a:lnTo>
                  <a:pt x="147609" y="1171527"/>
                </a:lnTo>
                <a:lnTo>
                  <a:pt x="147063" y="890630"/>
                </a:lnTo>
                <a:lnTo>
                  <a:pt x="89981" y="821447"/>
                </a:lnTo>
                <a:cubicBezTo>
                  <a:pt x="33172" y="737358"/>
                  <a:pt x="0" y="635987"/>
                  <a:pt x="0" y="526869"/>
                </a:cubicBezTo>
                <a:cubicBezTo>
                  <a:pt x="0" y="235887"/>
                  <a:pt x="235887" y="0"/>
                  <a:pt x="526869"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82" name="Google Shape;282;p38"/>
          <p:cNvSpPr/>
          <p:nvPr/>
        </p:nvSpPr>
        <p:spPr>
          <a:xfrm rot="356245">
            <a:off x="1403322" y="3044107"/>
            <a:ext cx="744906" cy="828173"/>
          </a:xfrm>
          <a:custGeom>
            <a:rect b="b" l="l" r="r" t="t"/>
            <a:pathLst>
              <a:path extrusionOk="0" h="1171527" w="1053738">
                <a:moveTo>
                  <a:pt x="526869" y="0"/>
                </a:moveTo>
                <a:cubicBezTo>
                  <a:pt x="817851" y="0"/>
                  <a:pt x="1053738" y="235887"/>
                  <a:pt x="1053738" y="526869"/>
                </a:cubicBezTo>
                <a:cubicBezTo>
                  <a:pt x="1053738" y="817851"/>
                  <a:pt x="817851" y="1053738"/>
                  <a:pt x="526869" y="1053738"/>
                </a:cubicBezTo>
                <a:cubicBezTo>
                  <a:pt x="490496" y="1053738"/>
                  <a:pt x="454985" y="1050052"/>
                  <a:pt x="420687" y="1043034"/>
                </a:cubicBezTo>
                <a:lnTo>
                  <a:pt x="388563" y="1033062"/>
                </a:lnTo>
                <a:lnTo>
                  <a:pt x="147609" y="1171527"/>
                </a:lnTo>
                <a:lnTo>
                  <a:pt x="147063" y="890630"/>
                </a:lnTo>
                <a:lnTo>
                  <a:pt x="89981" y="821447"/>
                </a:lnTo>
                <a:cubicBezTo>
                  <a:pt x="33172" y="737358"/>
                  <a:pt x="0" y="635987"/>
                  <a:pt x="0" y="526869"/>
                </a:cubicBezTo>
                <a:cubicBezTo>
                  <a:pt x="0" y="235887"/>
                  <a:pt x="235887" y="0"/>
                  <a:pt x="526869"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83" name="Google Shape;283;p38"/>
          <p:cNvSpPr/>
          <p:nvPr/>
        </p:nvSpPr>
        <p:spPr>
          <a:xfrm rot="356245">
            <a:off x="4370960" y="1492225"/>
            <a:ext cx="744906" cy="828173"/>
          </a:xfrm>
          <a:custGeom>
            <a:rect b="b" l="l" r="r" t="t"/>
            <a:pathLst>
              <a:path extrusionOk="0" h="1171527" w="1053738">
                <a:moveTo>
                  <a:pt x="526869" y="0"/>
                </a:moveTo>
                <a:cubicBezTo>
                  <a:pt x="817851" y="0"/>
                  <a:pt x="1053738" y="235887"/>
                  <a:pt x="1053738" y="526869"/>
                </a:cubicBezTo>
                <a:cubicBezTo>
                  <a:pt x="1053738" y="817851"/>
                  <a:pt x="817851" y="1053738"/>
                  <a:pt x="526869" y="1053738"/>
                </a:cubicBezTo>
                <a:cubicBezTo>
                  <a:pt x="490496" y="1053738"/>
                  <a:pt x="454985" y="1050052"/>
                  <a:pt x="420687" y="1043034"/>
                </a:cubicBezTo>
                <a:lnTo>
                  <a:pt x="388563" y="1033062"/>
                </a:lnTo>
                <a:lnTo>
                  <a:pt x="147609" y="1171527"/>
                </a:lnTo>
                <a:lnTo>
                  <a:pt x="147063" y="890630"/>
                </a:lnTo>
                <a:lnTo>
                  <a:pt x="89981" y="821447"/>
                </a:lnTo>
                <a:cubicBezTo>
                  <a:pt x="33172" y="737358"/>
                  <a:pt x="0" y="635987"/>
                  <a:pt x="0" y="526869"/>
                </a:cubicBezTo>
                <a:cubicBezTo>
                  <a:pt x="0" y="235887"/>
                  <a:pt x="235887" y="0"/>
                  <a:pt x="526869"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84" name="Google Shape;284;p38"/>
          <p:cNvSpPr/>
          <p:nvPr/>
        </p:nvSpPr>
        <p:spPr>
          <a:xfrm rot="356245">
            <a:off x="1403322" y="1492225"/>
            <a:ext cx="744906" cy="828173"/>
          </a:xfrm>
          <a:custGeom>
            <a:rect b="b" l="l" r="r" t="t"/>
            <a:pathLst>
              <a:path extrusionOk="0" h="1171527" w="1053738">
                <a:moveTo>
                  <a:pt x="526869" y="0"/>
                </a:moveTo>
                <a:cubicBezTo>
                  <a:pt x="817851" y="0"/>
                  <a:pt x="1053738" y="235887"/>
                  <a:pt x="1053738" y="526869"/>
                </a:cubicBezTo>
                <a:cubicBezTo>
                  <a:pt x="1053738" y="817851"/>
                  <a:pt x="817851" y="1053738"/>
                  <a:pt x="526869" y="1053738"/>
                </a:cubicBezTo>
                <a:cubicBezTo>
                  <a:pt x="490496" y="1053738"/>
                  <a:pt x="454985" y="1050052"/>
                  <a:pt x="420687" y="1043034"/>
                </a:cubicBezTo>
                <a:lnTo>
                  <a:pt x="388563" y="1033062"/>
                </a:lnTo>
                <a:lnTo>
                  <a:pt x="147609" y="1171527"/>
                </a:lnTo>
                <a:lnTo>
                  <a:pt x="147063" y="890630"/>
                </a:lnTo>
                <a:lnTo>
                  <a:pt x="89981" y="821447"/>
                </a:lnTo>
                <a:cubicBezTo>
                  <a:pt x="33172" y="737358"/>
                  <a:pt x="0" y="635987"/>
                  <a:pt x="0" y="526869"/>
                </a:cubicBezTo>
                <a:cubicBezTo>
                  <a:pt x="0" y="235887"/>
                  <a:pt x="235887" y="0"/>
                  <a:pt x="526869"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85" name="Google Shape;285;p38"/>
          <p:cNvSpPr txBox="1"/>
          <p:nvPr>
            <p:ph idx="1" type="body"/>
          </p:nvPr>
        </p:nvSpPr>
        <p:spPr>
          <a:xfrm>
            <a:off x="540300" y="2302646"/>
            <a:ext cx="2471100" cy="99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Introduction + Photo Taking</a:t>
            </a:r>
            <a:endParaRPr/>
          </a:p>
          <a:p>
            <a:pPr indent="0" lvl="0" marL="0" rtl="0" algn="ctr">
              <a:spcBef>
                <a:spcPts val="0"/>
              </a:spcBef>
              <a:spcAft>
                <a:spcPts val="0"/>
              </a:spcAft>
              <a:buClr>
                <a:schemeClr val="dk1"/>
              </a:buClr>
              <a:buSzPts val="1100"/>
              <a:buFont typeface="Arial"/>
              <a:buNone/>
            </a:pPr>
            <a:r>
              <a:t/>
            </a:r>
            <a:endParaRPr/>
          </a:p>
        </p:txBody>
      </p:sp>
      <p:sp>
        <p:nvSpPr>
          <p:cNvPr id="286" name="Google Shape;286;p38"/>
          <p:cNvSpPr txBox="1"/>
          <p:nvPr>
            <p:ph idx="2" type="body"/>
          </p:nvPr>
        </p:nvSpPr>
        <p:spPr>
          <a:xfrm>
            <a:off x="3508744" y="2302646"/>
            <a:ext cx="2471100" cy="99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Recap basics (HTML, CSS)</a:t>
            </a:r>
            <a:endParaRPr/>
          </a:p>
          <a:p>
            <a:pPr indent="0" lvl="0" marL="0" rtl="0" algn="l">
              <a:spcBef>
                <a:spcPts val="0"/>
              </a:spcBef>
              <a:spcAft>
                <a:spcPts val="1600"/>
              </a:spcAft>
              <a:buNone/>
            </a:pPr>
            <a:r>
              <a:t/>
            </a:r>
            <a:endParaRPr/>
          </a:p>
        </p:txBody>
      </p:sp>
      <p:sp>
        <p:nvSpPr>
          <p:cNvPr id="287" name="Google Shape;287;p38"/>
          <p:cNvSpPr txBox="1"/>
          <p:nvPr>
            <p:ph idx="3" type="body"/>
          </p:nvPr>
        </p:nvSpPr>
        <p:spPr>
          <a:xfrm>
            <a:off x="540300" y="3833440"/>
            <a:ext cx="2471100" cy="99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Practical</a:t>
            </a:r>
            <a:endParaRPr/>
          </a:p>
          <a:p>
            <a:pPr indent="0" lvl="0" marL="0" rtl="0" algn="ctr">
              <a:spcBef>
                <a:spcPts val="0"/>
              </a:spcBef>
              <a:spcAft>
                <a:spcPts val="0"/>
              </a:spcAft>
              <a:buClr>
                <a:schemeClr val="dk1"/>
              </a:buClr>
              <a:buSzPts val="1100"/>
              <a:buFont typeface="Arial"/>
              <a:buNone/>
            </a:pPr>
            <a:r>
              <a:t/>
            </a:r>
            <a:endParaRPr/>
          </a:p>
        </p:txBody>
      </p:sp>
      <p:sp>
        <p:nvSpPr>
          <p:cNvPr id="288" name="Google Shape;288;p38"/>
          <p:cNvSpPr txBox="1"/>
          <p:nvPr>
            <p:ph idx="4" type="body"/>
          </p:nvPr>
        </p:nvSpPr>
        <p:spPr>
          <a:xfrm>
            <a:off x="3508744" y="3833440"/>
            <a:ext cx="2470950" cy="992025"/>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Debrief</a:t>
            </a:r>
            <a:endParaRPr/>
          </a:p>
        </p:txBody>
      </p:sp>
      <p:sp>
        <p:nvSpPr>
          <p:cNvPr id="289" name="Google Shape;289;p38"/>
          <p:cNvSpPr txBox="1"/>
          <p:nvPr>
            <p:ph type="title"/>
          </p:nvPr>
        </p:nvSpPr>
        <p:spPr>
          <a:xfrm>
            <a:off x="1012050" y="309713"/>
            <a:ext cx="7820100" cy="67095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Contents</a:t>
            </a:r>
            <a:endParaRPr/>
          </a:p>
        </p:txBody>
      </p:sp>
      <p:grpSp>
        <p:nvGrpSpPr>
          <p:cNvPr id="290" name="Google Shape;290;p38"/>
          <p:cNvGrpSpPr/>
          <p:nvPr/>
        </p:nvGrpSpPr>
        <p:grpSpPr>
          <a:xfrm>
            <a:off x="458012" y="373194"/>
            <a:ext cx="436516" cy="543983"/>
            <a:chOff x="4716970" y="4385880"/>
            <a:chExt cx="900683" cy="1122425"/>
          </a:xfrm>
        </p:grpSpPr>
        <p:sp>
          <p:nvSpPr>
            <p:cNvPr id="291" name="Google Shape;291;p38"/>
            <p:cNvSpPr/>
            <p:nvPr/>
          </p:nvSpPr>
          <p:spPr>
            <a:xfrm>
              <a:off x="4716970" y="4385880"/>
              <a:ext cx="900683" cy="1122425"/>
            </a:xfrm>
            <a:custGeom>
              <a:rect b="b" l="l" r="r" t="t"/>
              <a:pathLst>
                <a:path extrusionOk="0" h="1122425" w="900683">
                  <a:moveTo>
                    <a:pt x="733520" y="114300"/>
                  </a:moveTo>
                  <a:lnTo>
                    <a:pt x="691705" y="114300"/>
                  </a:lnTo>
                  <a:cubicBezTo>
                    <a:pt x="685133" y="91059"/>
                    <a:pt x="662178" y="73819"/>
                    <a:pt x="634841" y="73819"/>
                  </a:cubicBezTo>
                  <a:lnTo>
                    <a:pt x="540068" y="73819"/>
                  </a:lnTo>
                  <a:cubicBezTo>
                    <a:pt x="532257" y="32004"/>
                    <a:pt x="492442" y="0"/>
                    <a:pt x="444532" y="0"/>
                  </a:cubicBezTo>
                  <a:cubicBezTo>
                    <a:pt x="396621" y="0"/>
                    <a:pt x="356711" y="31909"/>
                    <a:pt x="348996" y="73819"/>
                  </a:cubicBezTo>
                  <a:lnTo>
                    <a:pt x="265652" y="73819"/>
                  </a:lnTo>
                  <a:cubicBezTo>
                    <a:pt x="238411" y="73819"/>
                    <a:pt x="215455" y="91059"/>
                    <a:pt x="208883" y="114300"/>
                  </a:cubicBezTo>
                  <a:lnTo>
                    <a:pt x="167164" y="114300"/>
                  </a:lnTo>
                  <a:cubicBezTo>
                    <a:pt x="74962" y="114300"/>
                    <a:pt x="0" y="189357"/>
                    <a:pt x="0" y="281464"/>
                  </a:cubicBezTo>
                  <a:lnTo>
                    <a:pt x="0" y="955262"/>
                  </a:lnTo>
                  <a:cubicBezTo>
                    <a:pt x="0" y="1047464"/>
                    <a:pt x="74962" y="1122426"/>
                    <a:pt x="167164" y="1122426"/>
                  </a:cubicBezTo>
                  <a:lnTo>
                    <a:pt x="733520" y="1122426"/>
                  </a:lnTo>
                  <a:cubicBezTo>
                    <a:pt x="825722" y="1122426"/>
                    <a:pt x="900684" y="1047464"/>
                    <a:pt x="900684" y="955262"/>
                  </a:cubicBezTo>
                  <a:lnTo>
                    <a:pt x="900684" y="281464"/>
                  </a:lnTo>
                  <a:cubicBezTo>
                    <a:pt x="900684" y="189357"/>
                    <a:pt x="825722" y="114300"/>
                    <a:pt x="733520" y="114300"/>
                  </a:cubicBezTo>
                  <a:close/>
                  <a:moveTo>
                    <a:pt x="265557" y="103442"/>
                  </a:moveTo>
                  <a:lnTo>
                    <a:pt x="265557" y="103537"/>
                  </a:lnTo>
                  <a:lnTo>
                    <a:pt x="362331" y="103537"/>
                  </a:lnTo>
                  <a:cubicBezTo>
                    <a:pt x="370522" y="103537"/>
                    <a:pt x="377095" y="96965"/>
                    <a:pt x="377095" y="88773"/>
                  </a:cubicBezTo>
                  <a:cubicBezTo>
                    <a:pt x="377095" y="56197"/>
                    <a:pt x="407289" y="29813"/>
                    <a:pt x="444341" y="29813"/>
                  </a:cubicBezTo>
                  <a:cubicBezTo>
                    <a:pt x="481393" y="29813"/>
                    <a:pt x="511588" y="56197"/>
                    <a:pt x="511588" y="88773"/>
                  </a:cubicBezTo>
                  <a:cubicBezTo>
                    <a:pt x="511588" y="96965"/>
                    <a:pt x="518160" y="103537"/>
                    <a:pt x="526351" y="103537"/>
                  </a:cubicBezTo>
                  <a:lnTo>
                    <a:pt x="634651" y="103537"/>
                  </a:lnTo>
                  <a:cubicBezTo>
                    <a:pt x="644652" y="103537"/>
                    <a:pt x="653510" y="107823"/>
                    <a:pt x="658749" y="114300"/>
                  </a:cubicBezTo>
                  <a:cubicBezTo>
                    <a:pt x="662083" y="118301"/>
                    <a:pt x="663988" y="123158"/>
                    <a:pt x="663988" y="128397"/>
                  </a:cubicBezTo>
                  <a:lnTo>
                    <a:pt x="663988" y="144113"/>
                  </a:lnTo>
                  <a:lnTo>
                    <a:pt x="663988" y="214884"/>
                  </a:lnTo>
                  <a:lnTo>
                    <a:pt x="663988" y="220980"/>
                  </a:lnTo>
                  <a:cubicBezTo>
                    <a:pt x="663988" y="230886"/>
                    <a:pt x="657987" y="239554"/>
                    <a:pt x="649033" y="244602"/>
                  </a:cubicBezTo>
                  <a:cubicBezTo>
                    <a:pt x="643795" y="247555"/>
                    <a:pt x="637604" y="249269"/>
                    <a:pt x="630936" y="249269"/>
                  </a:cubicBezTo>
                  <a:lnTo>
                    <a:pt x="269462" y="249269"/>
                  </a:lnTo>
                  <a:cubicBezTo>
                    <a:pt x="262890" y="249269"/>
                    <a:pt x="256699" y="247555"/>
                    <a:pt x="251460" y="244602"/>
                  </a:cubicBezTo>
                  <a:cubicBezTo>
                    <a:pt x="242411" y="239649"/>
                    <a:pt x="236410" y="230886"/>
                    <a:pt x="236410" y="220980"/>
                  </a:cubicBezTo>
                  <a:lnTo>
                    <a:pt x="236410" y="214884"/>
                  </a:lnTo>
                  <a:lnTo>
                    <a:pt x="236410" y="144113"/>
                  </a:lnTo>
                  <a:lnTo>
                    <a:pt x="236410" y="128111"/>
                  </a:lnTo>
                  <a:cubicBezTo>
                    <a:pt x="236410" y="123063"/>
                    <a:pt x="238220" y="118301"/>
                    <a:pt x="241363" y="114300"/>
                  </a:cubicBezTo>
                  <a:cubicBezTo>
                    <a:pt x="246602" y="107728"/>
                    <a:pt x="255460" y="103442"/>
                    <a:pt x="265557" y="103442"/>
                  </a:cubicBezTo>
                  <a:close/>
                  <a:moveTo>
                    <a:pt x="212408" y="244602"/>
                  </a:moveTo>
                  <a:cubicBezTo>
                    <a:pt x="222123" y="264795"/>
                    <a:pt x="244126" y="278892"/>
                    <a:pt x="269653" y="278892"/>
                  </a:cubicBezTo>
                  <a:lnTo>
                    <a:pt x="631031" y="278892"/>
                  </a:lnTo>
                  <a:cubicBezTo>
                    <a:pt x="656463" y="278892"/>
                    <a:pt x="678466" y="264795"/>
                    <a:pt x="688277" y="244602"/>
                  </a:cubicBezTo>
                  <a:lnTo>
                    <a:pt x="703897" y="244602"/>
                  </a:lnTo>
                  <a:cubicBezTo>
                    <a:pt x="736854" y="244602"/>
                    <a:pt x="763714" y="271463"/>
                    <a:pt x="763714" y="304419"/>
                  </a:cubicBezTo>
                  <a:lnTo>
                    <a:pt x="763714" y="932307"/>
                  </a:lnTo>
                  <a:cubicBezTo>
                    <a:pt x="763714" y="965263"/>
                    <a:pt x="736854" y="992124"/>
                    <a:pt x="703897" y="992124"/>
                  </a:cubicBezTo>
                  <a:lnTo>
                    <a:pt x="196977" y="992124"/>
                  </a:lnTo>
                  <a:cubicBezTo>
                    <a:pt x="164021" y="992124"/>
                    <a:pt x="137160" y="965263"/>
                    <a:pt x="137160" y="932307"/>
                  </a:cubicBezTo>
                  <a:lnTo>
                    <a:pt x="137160" y="304324"/>
                  </a:lnTo>
                  <a:cubicBezTo>
                    <a:pt x="137160" y="271367"/>
                    <a:pt x="164021" y="244507"/>
                    <a:pt x="196977" y="244507"/>
                  </a:cubicBezTo>
                  <a:lnTo>
                    <a:pt x="196977" y="244602"/>
                  </a:lnTo>
                  <a:lnTo>
                    <a:pt x="212408" y="244602"/>
                  </a:lnTo>
                  <a:close/>
                  <a:moveTo>
                    <a:pt x="871061" y="955358"/>
                  </a:moveTo>
                  <a:cubicBezTo>
                    <a:pt x="871061" y="1031272"/>
                    <a:pt x="809339" y="1092899"/>
                    <a:pt x="733520" y="1092899"/>
                  </a:cubicBezTo>
                  <a:lnTo>
                    <a:pt x="167164" y="1092899"/>
                  </a:lnTo>
                  <a:cubicBezTo>
                    <a:pt x="91250" y="1092899"/>
                    <a:pt x="29623" y="1031177"/>
                    <a:pt x="29623" y="955358"/>
                  </a:cubicBezTo>
                  <a:lnTo>
                    <a:pt x="29623" y="281559"/>
                  </a:lnTo>
                  <a:cubicBezTo>
                    <a:pt x="29623" y="205740"/>
                    <a:pt x="91345" y="144113"/>
                    <a:pt x="167164" y="144113"/>
                  </a:cubicBezTo>
                  <a:lnTo>
                    <a:pt x="206883" y="144113"/>
                  </a:lnTo>
                  <a:lnTo>
                    <a:pt x="206883" y="214884"/>
                  </a:lnTo>
                  <a:lnTo>
                    <a:pt x="196882" y="214884"/>
                  </a:lnTo>
                  <a:cubicBezTo>
                    <a:pt x="147638" y="214884"/>
                    <a:pt x="107442" y="255079"/>
                    <a:pt x="107442" y="304419"/>
                  </a:cubicBezTo>
                  <a:lnTo>
                    <a:pt x="107442" y="932402"/>
                  </a:lnTo>
                  <a:cubicBezTo>
                    <a:pt x="107442" y="981647"/>
                    <a:pt x="147542" y="1021842"/>
                    <a:pt x="196882" y="1021842"/>
                  </a:cubicBezTo>
                  <a:lnTo>
                    <a:pt x="703802" y="1021842"/>
                  </a:lnTo>
                  <a:cubicBezTo>
                    <a:pt x="753142" y="1021842"/>
                    <a:pt x="793337" y="981647"/>
                    <a:pt x="793242" y="932402"/>
                  </a:cubicBezTo>
                  <a:lnTo>
                    <a:pt x="793242" y="304419"/>
                  </a:lnTo>
                  <a:cubicBezTo>
                    <a:pt x="793242" y="255175"/>
                    <a:pt x="753142" y="214884"/>
                    <a:pt x="703802" y="214884"/>
                  </a:cubicBezTo>
                  <a:lnTo>
                    <a:pt x="693801" y="214884"/>
                  </a:lnTo>
                  <a:lnTo>
                    <a:pt x="693801" y="144113"/>
                  </a:lnTo>
                  <a:lnTo>
                    <a:pt x="733520" y="144113"/>
                  </a:lnTo>
                  <a:cubicBezTo>
                    <a:pt x="809435" y="144113"/>
                    <a:pt x="871061" y="205835"/>
                    <a:pt x="871061" y="281559"/>
                  </a:cubicBezTo>
                  <a:lnTo>
                    <a:pt x="871061" y="955358"/>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2" name="Google Shape;292;p38"/>
            <p:cNvSpPr/>
            <p:nvPr/>
          </p:nvSpPr>
          <p:spPr>
            <a:xfrm>
              <a:off x="5135307" y="4431601"/>
              <a:ext cx="64008" cy="64008"/>
            </a:xfrm>
            <a:custGeom>
              <a:rect b="b" l="l" r="r" t="t"/>
              <a:pathLst>
                <a:path extrusionOk="0" h="64008" w="64008">
                  <a:moveTo>
                    <a:pt x="32004" y="64008"/>
                  </a:moveTo>
                  <a:cubicBezTo>
                    <a:pt x="49625" y="64008"/>
                    <a:pt x="64008" y="49625"/>
                    <a:pt x="64008" y="32004"/>
                  </a:cubicBezTo>
                  <a:cubicBezTo>
                    <a:pt x="64008" y="14383"/>
                    <a:pt x="49625" y="0"/>
                    <a:pt x="32004" y="0"/>
                  </a:cubicBezTo>
                  <a:cubicBezTo>
                    <a:pt x="14383" y="0"/>
                    <a:pt x="0" y="14383"/>
                    <a:pt x="0" y="32004"/>
                  </a:cubicBezTo>
                  <a:cubicBezTo>
                    <a:pt x="0" y="49625"/>
                    <a:pt x="14383" y="64008"/>
                    <a:pt x="32004" y="640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3" name="Google Shape;293;p38"/>
            <p:cNvSpPr/>
            <p:nvPr/>
          </p:nvSpPr>
          <p:spPr>
            <a:xfrm>
              <a:off x="5314708" y="4822465"/>
              <a:ext cx="107533" cy="77765"/>
            </a:xfrm>
            <a:custGeom>
              <a:rect b="b" l="l" r="r" t="t"/>
              <a:pathLst>
                <a:path extrusionOk="0" h="77765" w="107533">
                  <a:moveTo>
                    <a:pt x="32245" y="74146"/>
                  </a:moveTo>
                  <a:cubicBezTo>
                    <a:pt x="35007" y="76623"/>
                    <a:pt x="38436" y="77766"/>
                    <a:pt x="41960" y="77766"/>
                  </a:cubicBezTo>
                  <a:cubicBezTo>
                    <a:pt x="45580" y="77766"/>
                    <a:pt x="49295" y="76337"/>
                    <a:pt x="52247" y="73575"/>
                  </a:cubicBezTo>
                  <a:lnTo>
                    <a:pt x="102920" y="25569"/>
                  </a:lnTo>
                  <a:cubicBezTo>
                    <a:pt x="108826" y="19949"/>
                    <a:pt x="109111" y="10519"/>
                    <a:pt x="103492" y="4614"/>
                  </a:cubicBezTo>
                  <a:cubicBezTo>
                    <a:pt x="97872" y="-1292"/>
                    <a:pt x="88537" y="-1578"/>
                    <a:pt x="82537" y="4042"/>
                  </a:cubicBezTo>
                  <a:lnTo>
                    <a:pt x="41484" y="42809"/>
                  </a:lnTo>
                  <a:lnTo>
                    <a:pt x="24625" y="28140"/>
                  </a:lnTo>
                  <a:cubicBezTo>
                    <a:pt x="18434" y="22711"/>
                    <a:pt x="9004" y="23378"/>
                    <a:pt x="3670" y="29664"/>
                  </a:cubicBezTo>
                  <a:cubicBezTo>
                    <a:pt x="-1759" y="35856"/>
                    <a:pt x="-1093" y="45285"/>
                    <a:pt x="5194" y="50619"/>
                  </a:cubicBezTo>
                  <a:lnTo>
                    <a:pt x="32245" y="74146"/>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4" name="Google Shape;294;p38"/>
            <p:cNvSpPr/>
            <p:nvPr/>
          </p:nvSpPr>
          <p:spPr>
            <a:xfrm>
              <a:off x="5314708" y="4920763"/>
              <a:ext cx="107533" cy="77765"/>
            </a:xfrm>
            <a:custGeom>
              <a:rect b="b" l="l" r="r" t="t"/>
              <a:pathLst>
                <a:path extrusionOk="0" h="77765" w="107533">
                  <a:moveTo>
                    <a:pt x="32245" y="74146"/>
                  </a:moveTo>
                  <a:cubicBezTo>
                    <a:pt x="35007" y="76623"/>
                    <a:pt x="38436" y="77766"/>
                    <a:pt x="41960" y="77766"/>
                  </a:cubicBezTo>
                  <a:cubicBezTo>
                    <a:pt x="45580" y="77766"/>
                    <a:pt x="49295" y="76337"/>
                    <a:pt x="52247" y="73575"/>
                  </a:cubicBezTo>
                  <a:lnTo>
                    <a:pt x="102920" y="25568"/>
                  </a:lnTo>
                  <a:cubicBezTo>
                    <a:pt x="108826" y="19949"/>
                    <a:pt x="109111" y="10519"/>
                    <a:pt x="103492" y="4614"/>
                  </a:cubicBezTo>
                  <a:cubicBezTo>
                    <a:pt x="97872" y="-1292"/>
                    <a:pt x="88537" y="-1578"/>
                    <a:pt x="82537" y="4042"/>
                  </a:cubicBezTo>
                  <a:lnTo>
                    <a:pt x="41484" y="42809"/>
                  </a:lnTo>
                  <a:lnTo>
                    <a:pt x="24625" y="28140"/>
                  </a:lnTo>
                  <a:cubicBezTo>
                    <a:pt x="18434" y="22711"/>
                    <a:pt x="9004" y="23378"/>
                    <a:pt x="3670" y="29664"/>
                  </a:cubicBezTo>
                  <a:cubicBezTo>
                    <a:pt x="-1759" y="35856"/>
                    <a:pt x="-1093" y="45285"/>
                    <a:pt x="5194" y="50619"/>
                  </a:cubicBezTo>
                  <a:lnTo>
                    <a:pt x="32245" y="74146"/>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5" name="Google Shape;295;p38"/>
            <p:cNvSpPr/>
            <p:nvPr/>
          </p:nvSpPr>
          <p:spPr>
            <a:xfrm>
              <a:off x="5314708" y="5019061"/>
              <a:ext cx="107533" cy="77765"/>
            </a:xfrm>
            <a:custGeom>
              <a:rect b="b" l="l" r="r" t="t"/>
              <a:pathLst>
                <a:path extrusionOk="0" h="77765" w="107533">
                  <a:moveTo>
                    <a:pt x="32245" y="74146"/>
                  </a:moveTo>
                  <a:cubicBezTo>
                    <a:pt x="35007" y="76623"/>
                    <a:pt x="38436" y="77766"/>
                    <a:pt x="41960" y="77766"/>
                  </a:cubicBezTo>
                  <a:cubicBezTo>
                    <a:pt x="45580" y="77766"/>
                    <a:pt x="49295" y="76337"/>
                    <a:pt x="52247" y="73575"/>
                  </a:cubicBezTo>
                  <a:lnTo>
                    <a:pt x="102920" y="25569"/>
                  </a:lnTo>
                  <a:cubicBezTo>
                    <a:pt x="108826" y="19949"/>
                    <a:pt x="109111" y="10519"/>
                    <a:pt x="103492" y="4614"/>
                  </a:cubicBezTo>
                  <a:cubicBezTo>
                    <a:pt x="97872" y="-1292"/>
                    <a:pt x="88537" y="-1578"/>
                    <a:pt x="82537" y="4042"/>
                  </a:cubicBezTo>
                  <a:lnTo>
                    <a:pt x="41484" y="42809"/>
                  </a:lnTo>
                  <a:lnTo>
                    <a:pt x="24625" y="28141"/>
                  </a:lnTo>
                  <a:cubicBezTo>
                    <a:pt x="18434" y="22711"/>
                    <a:pt x="9004" y="23378"/>
                    <a:pt x="3670" y="29664"/>
                  </a:cubicBezTo>
                  <a:cubicBezTo>
                    <a:pt x="-1759" y="35856"/>
                    <a:pt x="-1093" y="45286"/>
                    <a:pt x="5194" y="50620"/>
                  </a:cubicBezTo>
                  <a:lnTo>
                    <a:pt x="32245" y="74146"/>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6" name="Google Shape;296;p38"/>
            <p:cNvSpPr/>
            <p:nvPr/>
          </p:nvSpPr>
          <p:spPr>
            <a:xfrm>
              <a:off x="5314708" y="5117359"/>
              <a:ext cx="107533" cy="77765"/>
            </a:xfrm>
            <a:custGeom>
              <a:rect b="b" l="l" r="r" t="t"/>
              <a:pathLst>
                <a:path extrusionOk="0" h="77765" w="107533">
                  <a:moveTo>
                    <a:pt x="32245" y="74146"/>
                  </a:moveTo>
                  <a:cubicBezTo>
                    <a:pt x="35007" y="76623"/>
                    <a:pt x="38436" y="77766"/>
                    <a:pt x="41960" y="77766"/>
                  </a:cubicBezTo>
                  <a:cubicBezTo>
                    <a:pt x="45580" y="77766"/>
                    <a:pt x="49295" y="76432"/>
                    <a:pt x="52247" y="73575"/>
                  </a:cubicBezTo>
                  <a:lnTo>
                    <a:pt x="102920" y="25569"/>
                  </a:lnTo>
                  <a:cubicBezTo>
                    <a:pt x="108826" y="19949"/>
                    <a:pt x="109111" y="10519"/>
                    <a:pt x="103492" y="4614"/>
                  </a:cubicBezTo>
                  <a:cubicBezTo>
                    <a:pt x="97872" y="-1292"/>
                    <a:pt x="88537" y="-1578"/>
                    <a:pt x="82537" y="4042"/>
                  </a:cubicBezTo>
                  <a:lnTo>
                    <a:pt x="41484" y="42809"/>
                  </a:lnTo>
                  <a:lnTo>
                    <a:pt x="24625" y="28140"/>
                  </a:lnTo>
                  <a:cubicBezTo>
                    <a:pt x="18434" y="22711"/>
                    <a:pt x="9004" y="23378"/>
                    <a:pt x="3670" y="29664"/>
                  </a:cubicBezTo>
                  <a:cubicBezTo>
                    <a:pt x="-1759" y="35856"/>
                    <a:pt x="-1093" y="45286"/>
                    <a:pt x="5194" y="50620"/>
                  </a:cubicBezTo>
                  <a:lnTo>
                    <a:pt x="32245" y="74146"/>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7" name="Google Shape;297;p38"/>
            <p:cNvSpPr/>
            <p:nvPr/>
          </p:nvSpPr>
          <p:spPr>
            <a:xfrm>
              <a:off x="4939949" y="4847748"/>
              <a:ext cx="317660" cy="30765"/>
            </a:xfrm>
            <a:custGeom>
              <a:rect b="b" l="l" r="r" t="t"/>
              <a:pathLst>
                <a:path extrusionOk="0" h="30765" w="317660">
                  <a:moveTo>
                    <a:pt x="14765" y="29908"/>
                  </a:moveTo>
                  <a:lnTo>
                    <a:pt x="302991" y="30766"/>
                  </a:lnTo>
                  <a:cubicBezTo>
                    <a:pt x="311183" y="30766"/>
                    <a:pt x="317755" y="24098"/>
                    <a:pt x="317660" y="15811"/>
                  </a:cubicBezTo>
                  <a:cubicBezTo>
                    <a:pt x="317660" y="7620"/>
                    <a:pt x="311087" y="857"/>
                    <a:pt x="302896" y="857"/>
                  </a:cubicBezTo>
                  <a:lnTo>
                    <a:pt x="14765" y="0"/>
                  </a:lnTo>
                  <a:cubicBezTo>
                    <a:pt x="6573" y="0"/>
                    <a:pt x="1" y="6667"/>
                    <a:pt x="1" y="14954"/>
                  </a:cubicBezTo>
                  <a:cubicBezTo>
                    <a:pt x="-94" y="23050"/>
                    <a:pt x="6573" y="29908"/>
                    <a:pt x="14765" y="299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8" name="Google Shape;298;p38"/>
            <p:cNvSpPr/>
            <p:nvPr/>
          </p:nvSpPr>
          <p:spPr>
            <a:xfrm>
              <a:off x="4939949" y="4950618"/>
              <a:ext cx="317660" cy="29622"/>
            </a:xfrm>
            <a:custGeom>
              <a:rect b="b" l="l" r="r" t="t"/>
              <a:pathLst>
                <a:path extrusionOk="0" h="29622" w="317660">
                  <a:moveTo>
                    <a:pt x="14765" y="28765"/>
                  </a:moveTo>
                  <a:lnTo>
                    <a:pt x="302991" y="29623"/>
                  </a:lnTo>
                  <a:cubicBezTo>
                    <a:pt x="311183" y="29623"/>
                    <a:pt x="317755" y="23146"/>
                    <a:pt x="317660" y="15240"/>
                  </a:cubicBezTo>
                  <a:cubicBezTo>
                    <a:pt x="317660" y="7334"/>
                    <a:pt x="311087" y="857"/>
                    <a:pt x="302896" y="857"/>
                  </a:cubicBezTo>
                  <a:lnTo>
                    <a:pt x="14765" y="0"/>
                  </a:lnTo>
                  <a:cubicBezTo>
                    <a:pt x="6573" y="0"/>
                    <a:pt x="1" y="6477"/>
                    <a:pt x="1" y="14383"/>
                  </a:cubicBezTo>
                  <a:cubicBezTo>
                    <a:pt x="-94" y="22193"/>
                    <a:pt x="6573" y="28765"/>
                    <a:pt x="14765" y="2876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299" name="Google Shape;299;p38"/>
            <p:cNvSpPr/>
            <p:nvPr/>
          </p:nvSpPr>
          <p:spPr>
            <a:xfrm>
              <a:off x="4939949" y="5052345"/>
              <a:ext cx="317660" cy="30765"/>
            </a:xfrm>
            <a:custGeom>
              <a:rect b="b" l="l" r="r" t="t"/>
              <a:pathLst>
                <a:path extrusionOk="0" h="30765" w="317660">
                  <a:moveTo>
                    <a:pt x="14765" y="29909"/>
                  </a:moveTo>
                  <a:lnTo>
                    <a:pt x="302991" y="30766"/>
                  </a:lnTo>
                  <a:cubicBezTo>
                    <a:pt x="311183" y="30766"/>
                    <a:pt x="317755" y="24098"/>
                    <a:pt x="317660" y="15812"/>
                  </a:cubicBezTo>
                  <a:cubicBezTo>
                    <a:pt x="317660" y="7620"/>
                    <a:pt x="311087" y="857"/>
                    <a:pt x="302896" y="857"/>
                  </a:cubicBezTo>
                  <a:lnTo>
                    <a:pt x="14765" y="0"/>
                  </a:lnTo>
                  <a:cubicBezTo>
                    <a:pt x="6573" y="0"/>
                    <a:pt x="1" y="6668"/>
                    <a:pt x="1" y="14954"/>
                  </a:cubicBezTo>
                  <a:cubicBezTo>
                    <a:pt x="-94" y="23051"/>
                    <a:pt x="6573" y="29909"/>
                    <a:pt x="14765" y="29909"/>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0" name="Google Shape;300;p38"/>
            <p:cNvSpPr/>
            <p:nvPr/>
          </p:nvSpPr>
          <p:spPr>
            <a:xfrm>
              <a:off x="4939949" y="5155215"/>
              <a:ext cx="317660" cy="30765"/>
            </a:xfrm>
            <a:custGeom>
              <a:rect b="b" l="l" r="r" t="t"/>
              <a:pathLst>
                <a:path extrusionOk="0" h="30765" w="317660">
                  <a:moveTo>
                    <a:pt x="14765" y="29908"/>
                  </a:moveTo>
                  <a:lnTo>
                    <a:pt x="302991" y="30766"/>
                  </a:lnTo>
                  <a:cubicBezTo>
                    <a:pt x="311183" y="30766"/>
                    <a:pt x="317755" y="24098"/>
                    <a:pt x="317660" y="15812"/>
                  </a:cubicBezTo>
                  <a:cubicBezTo>
                    <a:pt x="317660" y="7620"/>
                    <a:pt x="311087" y="857"/>
                    <a:pt x="302896" y="857"/>
                  </a:cubicBezTo>
                  <a:lnTo>
                    <a:pt x="14765" y="0"/>
                  </a:lnTo>
                  <a:cubicBezTo>
                    <a:pt x="6573" y="0"/>
                    <a:pt x="1" y="6667"/>
                    <a:pt x="1" y="14954"/>
                  </a:cubicBezTo>
                  <a:cubicBezTo>
                    <a:pt x="-94" y="23050"/>
                    <a:pt x="6573" y="29908"/>
                    <a:pt x="14765" y="29908"/>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01" name="Google Shape;301;p38"/>
            <p:cNvSpPr/>
            <p:nvPr/>
          </p:nvSpPr>
          <p:spPr>
            <a:xfrm>
              <a:off x="5048439" y="4532280"/>
              <a:ext cx="236602" cy="29622"/>
            </a:xfrm>
            <a:custGeom>
              <a:rect b="b" l="l" r="r" t="t"/>
              <a:pathLst>
                <a:path extrusionOk="0" h="29622" w="236602">
                  <a:moveTo>
                    <a:pt x="14765" y="28766"/>
                  </a:moveTo>
                  <a:lnTo>
                    <a:pt x="221743" y="29623"/>
                  </a:lnTo>
                  <a:cubicBezTo>
                    <a:pt x="229935" y="29623"/>
                    <a:pt x="236602" y="23241"/>
                    <a:pt x="236602" y="15335"/>
                  </a:cubicBezTo>
                  <a:cubicBezTo>
                    <a:pt x="236697" y="7334"/>
                    <a:pt x="230030" y="858"/>
                    <a:pt x="221838" y="858"/>
                  </a:cubicBezTo>
                  <a:lnTo>
                    <a:pt x="14955" y="0"/>
                  </a:lnTo>
                  <a:cubicBezTo>
                    <a:pt x="14860" y="0"/>
                    <a:pt x="14860" y="0"/>
                    <a:pt x="14860" y="0"/>
                  </a:cubicBezTo>
                  <a:cubicBezTo>
                    <a:pt x="6668" y="0"/>
                    <a:pt x="1" y="6382"/>
                    <a:pt x="1" y="14288"/>
                  </a:cubicBezTo>
                  <a:cubicBezTo>
                    <a:pt x="-94" y="22193"/>
                    <a:pt x="6573" y="28766"/>
                    <a:pt x="14765" y="28766"/>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302" name="Google Shape;302;p38"/>
          <p:cNvSpPr/>
          <p:nvPr/>
        </p:nvSpPr>
        <p:spPr>
          <a:xfrm>
            <a:off x="1707195" y="1717709"/>
            <a:ext cx="137160" cy="281179"/>
          </a:xfrm>
          <a:prstGeom prst="rect">
            <a:avLst/>
          </a:prstGeom>
        </p:spPr>
        <p:txBody>
          <a:bodyPr>
            <a:prstTxWarp prst="textPlain"/>
          </a:bodyPr>
          <a:lstStyle/>
          <a:p>
            <a:pPr lvl="0" algn="ctr"/>
            <a:r>
              <a:rPr b="0" i="0">
                <a:ln cap="flat" cmpd="sng" w="9525">
                  <a:solidFill>
                    <a:schemeClr val="accent2"/>
                  </a:solidFill>
                  <a:prstDash val="solid"/>
                  <a:round/>
                  <a:headEnd len="sm" w="sm" type="none"/>
                  <a:tailEnd len="sm" w="sm" type="none"/>
                </a:ln>
                <a:solidFill>
                  <a:schemeClr val="accent2"/>
                </a:solidFill>
                <a:latin typeface="Lexend Deca"/>
              </a:rPr>
              <a:t>1</a:t>
            </a:r>
          </a:p>
        </p:txBody>
      </p:sp>
      <p:sp>
        <p:nvSpPr>
          <p:cNvPr id="303" name="Google Shape;303;p38"/>
          <p:cNvSpPr/>
          <p:nvPr/>
        </p:nvSpPr>
        <p:spPr>
          <a:xfrm>
            <a:off x="4653073" y="1717709"/>
            <a:ext cx="180678" cy="281179"/>
          </a:xfrm>
          <a:prstGeom prst="rect">
            <a:avLst/>
          </a:prstGeom>
        </p:spPr>
        <p:txBody>
          <a:bodyPr>
            <a:prstTxWarp prst="textPlain"/>
          </a:bodyPr>
          <a:lstStyle/>
          <a:p>
            <a:pPr lvl="0" algn="ctr"/>
            <a:r>
              <a:rPr b="0" i="0">
                <a:ln cap="flat" cmpd="sng" w="9525">
                  <a:solidFill>
                    <a:schemeClr val="accent2"/>
                  </a:solidFill>
                  <a:prstDash val="solid"/>
                  <a:round/>
                  <a:headEnd len="sm" w="sm" type="none"/>
                  <a:tailEnd len="sm" w="sm" type="none"/>
                </a:ln>
                <a:solidFill>
                  <a:schemeClr val="accent2"/>
                </a:solidFill>
                <a:latin typeface="Lexend Deca"/>
              </a:rPr>
              <a:t>2</a:t>
            </a:r>
          </a:p>
        </p:txBody>
      </p:sp>
      <p:sp>
        <p:nvSpPr>
          <p:cNvPr id="304" name="Google Shape;304;p38"/>
          <p:cNvSpPr/>
          <p:nvPr/>
        </p:nvSpPr>
        <p:spPr>
          <a:xfrm>
            <a:off x="1685435" y="3265334"/>
            <a:ext cx="212928" cy="277218"/>
          </a:xfrm>
          <a:prstGeom prst="rect">
            <a:avLst/>
          </a:prstGeom>
        </p:spPr>
        <p:txBody>
          <a:bodyPr>
            <a:prstTxWarp prst="textPlain"/>
          </a:bodyPr>
          <a:lstStyle/>
          <a:p>
            <a:pPr lvl="0" algn="ctr"/>
            <a:r>
              <a:rPr b="0" i="0">
                <a:ln cap="flat" cmpd="sng" w="9525">
                  <a:solidFill>
                    <a:schemeClr val="accent2"/>
                  </a:solidFill>
                  <a:prstDash val="solid"/>
                  <a:round/>
                  <a:headEnd len="sm" w="sm" type="none"/>
                  <a:tailEnd len="sm" w="sm" type="none"/>
                </a:ln>
                <a:solidFill>
                  <a:schemeClr val="accent2"/>
                </a:solidFill>
                <a:latin typeface="Lexend Deca"/>
              </a:rPr>
              <a:t>4</a:t>
            </a:r>
          </a:p>
        </p:txBody>
      </p:sp>
      <p:sp>
        <p:nvSpPr>
          <p:cNvPr id="305" name="Google Shape;305;p38"/>
          <p:cNvSpPr/>
          <p:nvPr/>
        </p:nvSpPr>
        <p:spPr>
          <a:xfrm>
            <a:off x="4651320" y="3265334"/>
            <a:ext cx="182232" cy="279991"/>
          </a:xfrm>
          <a:prstGeom prst="rect">
            <a:avLst/>
          </a:prstGeom>
        </p:spPr>
        <p:txBody>
          <a:bodyPr>
            <a:prstTxWarp prst="textPlain"/>
          </a:bodyPr>
          <a:lstStyle/>
          <a:p>
            <a:pPr lvl="0" algn="ctr"/>
            <a:r>
              <a:rPr b="0" i="0">
                <a:ln cap="flat" cmpd="sng" w="9525">
                  <a:solidFill>
                    <a:schemeClr val="accent2"/>
                  </a:solidFill>
                  <a:prstDash val="solid"/>
                  <a:round/>
                  <a:headEnd len="sm" w="sm" type="none"/>
                  <a:tailEnd len="sm" w="sm" type="none"/>
                </a:ln>
                <a:solidFill>
                  <a:schemeClr val="accent2"/>
                </a:solidFill>
                <a:latin typeface="Lexend Deca"/>
              </a:rPr>
              <a:t>5</a:t>
            </a:r>
          </a:p>
        </p:txBody>
      </p:sp>
      <p:sp>
        <p:nvSpPr>
          <p:cNvPr id="306" name="Google Shape;306;p38"/>
          <p:cNvSpPr/>
          <p:nvPr/>
        </p:nvSpPr>
        <p:spPr>
          <a:xfrm rot="353534">
            <a:off x="6907746" y="1444613"/>
            <a:ext cx="744183" cy="827369"/>
          </a:xfrm>
          <a:custGeom>
            <a:rect b="b" l="l" r="r" t="t"/>
            <a:pathLst>
              <a:path extrusionOk="0" h="1171527" w="1053738">
                <a:moveTo>
                  <a:pt x="526869" y="0"/>
                </a:moveTo>
                <a:cubicBezTo>
                  <a:pt x="817851" y="0"/>
                  <a:pt x="1053738" y="235887"/>
                  <a:pt x="1053738" y="526869"/>
                </a:cubicBezTo>
                <a:cubicBezTo>
                  <a:pt x="1053738" y="817851"/>
                  <a:pt x="817851" y="1053738"/>
                  <a:pt x="526869" y="1053738"/>
                </a:cubicBezTo>
                <a:cubicBezTo>
                  <a:pt x="490496" y="1053738"/>
                  <a:pt x="454985" y="1050052"/>
                  <a:pt x="420687" y="1043034"/>
                </a:cubicBezTo>
                <a:lnTo>
                  <a:pt x="388563" y="1033062"/>
                </a:lnTo>
                <a:lnTo>
                  <a:pt x="147609" y="1171527"/>
                </a:lnTo>
                <a:lnTo>
                  <a:pt x="147063" y="890630"/>
                </a:lnTo>
                <a:lnTo>
                  <a:pt x="89981" y="821447"/>
                </a:lnTo>
                <a:cubicBezTo>
                  <a:pt x="33172" y="737358"/>
                  <a:pt x="0" y="635987"/>
                  <a:pt x="0" y="526869"/>
                </a:cubicBezTo>
                <a:cubicBezTo>
                  <a:pt x="0" y="235887"/>
                  <a:pt x="235887" y="0"/>
                  <a:pt x="526869"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07" name="Google Shape;307;p38"/>
          <p:cNvSpPr txBox="1"/>
          <p:nvPr>
            <p:ph idx="2" type="body"/>
          </p:nvPr>
        </p:nvSpPr>
        <p:spPr>
          <a:xfrm>
            <a:off x="5979850" y="2302625"/>
            <a:ext cx="2750400" cy="99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t>Advanced css</a:t>
            </a:r>
            <a:endParaRPr/>
          </a:p>
          <a:p>
            <a:pPr indent="0" lvl="0" marL="0" rtl="0" algn="ctr">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308" name="Google Shape;308;p38"/>
          <p:cNvSpPr/>
          <p:nvPr/>
        </p:nvSpPr>
        <p:spPr>
          <a:xfrm>
            <a:off x="7188720" y="1718296"/>
            <a:ext cx="184175" cy="281180"/>
          </a:xfrm>
          <a:prstGeom prst="rect">
            <a:avLst/>
          </a:prstGeom>
        </p:spPr>
        <p:txBody>
          <a:bodyPr>
            <a:prstTxWarp prst="textPlain"/>
          </a:bodyPr>
          <a:lstStyle/>
          <a:p>
            <a:pPr lvl="0" algn="ctr"/>
            <a:r>
              <a:rPr b="0" i="0">
                <a:ln cap="flat" cmpd="sng" w="9525">
                  <a:solidFill>
                    <a:schemeClr val="accent2"/>
                  </a:solidFill>
                  <a:prstDash val="solid"/>
                  <a:round/>
                  <a:headEnd len="sm" w="sm" type="none"/>
                  <a:tailEnd len="sm" w="sm" type="none"/>
                </a:ln>
                <a:solidFill>
                  <a:schemeClr val="accent2"/>
                </a:solidFill>
                <a:latin typeface="Lexend Deca"/>
              </a:rPr>
              <a:t>3</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5"/>
          <p:cNvSpPr txBox="1"/>
          <p:nvPr>
            <p:ph type="title"/>
          </p:nvPr>
        </p:nvSpPr>
        <p:spPr>
          <a:xfrm>
            <a:off x="1012050" y="618200"/>
            <a:ext cx="7463100" cy="4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Selectors</a:t>
            </a:r>
            <a:endParaRPr sz="2400"/>
          </a:p>
        </p:txBody>
      </p:sp>
      <p:sp>
        <p:nvSpPr>
          <p:cNvPr id="527" name="Google Shape;527;p65"/>
          <p:cNvSpPr txBox="1"/>
          <p:nvPr>
            <p:ph idx="2" type="body"/>
          </p:nvPr>
        </p:nvSpPr>
        <p:spPr>
          <a:xfrm>
            <a:off x="667675" y="1075700"/>
            <a:ext cx="8160300" cy="37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solidFill>
                  <a:schemeClr val="dk1"/>
                </a:solidFill>
              </a:rPr>
              <a:t>Class</a:t>
            </a:r>
            <a:endParaRPr b="1" u="sng">
              <a:solidFill>
                <a:schemeClr val="dk1"/>
              </a:solidFill>
            </a:endParaRPr>
          </a:p>
          <a:p>
            <a:pPr indent="-317500" lvl="0" marL="457200" rtl="0" algn="l">
              <a:spcBef>
                <a:spcPts val="1600"/>
              </a:spcBef>
              <a:spcAft>
                <a:spcPts val="0"/>
              </a:spcAft>
              <a:buClr>
                <a:schemeClr val="dk1"/>
              </a:buClr>
              <a:buSzPts val="1400"/>
              <a:buChar char="-"/>
            </a:pPr>
            <a:r>
              <a:rPr lang="en-GB">
                <a:solidFill>
                  <a:schemeClr val="dk1"/>
                </a:solidFill>
              </a:rPr>
              <a:t>Target elements with class attribute using a dot(.) sector</a:t>
            </a:r>
            <a:endParaRPr>
              <a:solidFill>
                <a:schemeClr val="dk1"/>
              </a:solidFill>
            </a:endParaRPr>
          </a:p>
          <a:p>
            <a:pPr indent="0" lvl="0" marL="0" rtl="0" algn="l">
              <a:spcBef>
                <a:spcPts val="1600"/>
              </a:spcBef>
              <a:spcAft>
                <a:spcPts val="0"/>
              </a:spcAft>
              <a:buNone/>
            </a:pPr>
            <a:r>
              <a:t/>
            </a:r>
            <a:endParaRPr b="1" u="sng">
              <a:solidFill>
                <a:schemeClr val="dk1"/>
              </a:solidFill>
            </a:endParaRPr>
          </a:p>
          <a:p>
            <a:pPr indent="0" lvl="0" marL="0" rtl="0" algn="l">
              <a:spcBef>
                <a:spcPts val="1600"/>
              </a:spcBef>
              <a:spcAft>
                <a:spcPts val="0"/>
              </a:spcAft>
              <a:buNone/>
            </a:pPr>
            <a:r>
              <a:rPr b="1" lang="en-GB" u="sng">
                <a:solidFill>
                  <a:schemeClr val="dk1"/>
                </a:solidFill>
              </a:rPr>
              <a:t>Multiple Classes</a:t>
            </a:r>
            <a:endParaRPr b="1" u="sng">
              <a:solidFill>
                <a:schemeClr val="dk1"/>
              </a:solidFill>
            </a:endParaRPr>
          </a:p>
          <a:p>
            <a:pPr indent="-317500" lvl="0" marL="457200" rtl="0" algn="l">
              <a:spcBef>
                <a:spcPts val="1600"/>
              </a:spcBef>
              <a:spcAft>
                <a:spcPts val="0"/>
              </a:spcAft>
              <a:buClr>
                <a:schemeClr val="dk1"/>
              </a:buClr>
              <a:buSzPts val="1400"/>
              <a:buChar char="-"/>
            </a:pPr>
            <a:r>
              <a:rPr lang="en-GB">
                <a:solidFill>
                  <a:schemeClr val="dk1"/>
                </a:solidFill>
              </a:rPr>
              <a:t>Target more than one class name in a class attribute</a:t>
            </a:r>
            <a:endParaRPr>
              <a:solidFill>
                <a:schemeClr val="dk1"/>
              </a:solidFill>
            </a:endParaRPr>
          </a:p>
        </p:txBody>
      </p:sp>
      <p:sp>
        <p:nvSpPr>
          <p:cNvPr id="528" name="Google Shape;528;p65"/>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529" name="Google Shape;529;p65"/>
          <p:cNvPicPr preferRelativeResize="0"/>
          <p:nvPr/>
        </p:nvPicPr>
        <p:blipFill>
          <a:blip r:embed="rId3">
            <a:alphaModFix/>
          </a:blip>
          <a:stretch>
            <a:fillRect/>
          </a:stretch>
        </p:blipFill>
        <p:spPr>
          <a:xfrm>
            <a:off x="937648" y="2018375"/>
            <a:ext cx="3677550" cy="403975"/>
          </a:xfrm>
          <a:prstGeom prst="rect">
            <a:avLst/>
          </a:prstGeom>
          <a:noFill/>
          <a:ln>
            <a:noFill/>
          </a:ln>
        </p:spPr>
      </p:pic>
      <p:pic>
        <p:nvPicPr>
          <p:cNvPr id="530" name="Google Shape;530;p65"/>
          <p:cNvPicPr preferRelativeResize="0"/>
          <p:nvPr/>
        </p:nvPicPr>
        <p:blipFill>
          <a:blip r:embed="rId4">
            <a:alphaModFix/>
          </a:blip>
          <a:stretch>
            <a:fillRect/>
          </a:stretch>
        </p:blipFill>
        <p:spPr>
          <a:xfrm>
            <a:off x="5275422" y="1951050"/>
            <a:ext cx="3261674" cy="538625"/>
          </a:xfrm>
          <a:prstGeom prst="rect">
            <a:avLst/>
          </a:prstGeom>
          <a:noFill/>
          <a:ln>
            <a:noFill/>
          </a:ln>
        </p:spPr>
      </p:pic>
      <p:pic>
        <p:nvPicPr>
          <p:cNvPr id="531" name="Google Shape;531;p65"/>
          <p:cNvPicPr preferRelativeResize="0"/>
          <p:nvPr/>
        </p:nvPicPr>
        <p:blipFill>
          <a:blip r:embed="rId5">
            <a:alphaModFix/>
          </a:blip>
          <a:stretch>
            <a:fillRect/>
          </a:stretch>
        </p:blipFill>
        <p:spPr>
          <a:xfrm>
            <a:off x="5213475" y="3504475"/>
            <a:ext cx="3261674" cy="1067239"/>
          </a:xfrm>
          <a:prstGeom prst="rect">
            <a:avLst/>
          </a:prstGeom>
          <a:noFill/>
          <a:ln>
            <a:noFill/>
          </a:ln>
        </p:spPr>
      </p:pic>
      <p:pic>
        <p:nvPicPr>
          <p:cNvPr id="532" name="Google Shape;532;p65"/>
          <p:cNvPicPr preferRelativeResize="0"/>
          <p:nvPr/>
        </p:nvPicPr>
        <p:blipFill>
          <a:blip r:embed="rId6">
            <a:alphaModFix/>
          </a:blip>
          <a:stretch>
            <a:fillRect/>
          </a:stretch>
        </p:blipFill>
        <p:spPr>
          <a:xfrm>
            <a:off x="1012050" y="3836111"/>
            <a:ext cx="3708253" cy="403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6"/>
          <p:cNvSpPr txBox="1"/>
          <p:nvPr>
            <p:ph type="title"/>
          </p:nvPr>
        </p:nvSpPr>
        <p:spPr>
          <a:xfrm>
            <a:off x="1012050" y="618200"/>
            <a:ext cx="7463100" cy="4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Selectors</a:t>
            </a:r>
            <a:endParaRPr sz="2400"/>
          </a:p>
        </p:txBody>
      </p:sp>
      <p:sp>
        <p:nvSpPr>
          <p:cNvPr id="538" name="Google Shape;538;p66"/>
          <p:cNvSpPr txBox="1"/>
          <p:nvPr>
            <p:ph idx="2" type="body"/>
          </p:nvPr>
        </p:nvSpPr>
        <p:spPr>
          <a:xfrm>
            <a:off x="667675" y="1088000"/>
            <a:ext cx="8160300" cy="370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solidFill>
                  <a:schemeClr val="dk1"/>
                </a:solidFill>
              </a:rPr>
              <a:t>Attribute</a:t>
            </a:r>
            <a:endParaRPr b="1" u="sng">
              <a:solidFill>
                <a:schemeClr val="dk1"/>
              </a:solidFill>
            </a:endParaRPr>
          </a:p>
          <a:p>
            <a:pPr indent="-317500" lvl="0" marL="457200" rtl="0" algn="l">
              <a:spcBef>
                <a:spcPts val="1600"/>
              </a:spcBef>
              <a:spcAft>
                <a:spcPts val="0"/>
              </a:spcAft>
              <a:buClr>
                <a:schemeClr val="dk1"/>
              </a:buClr>
              <a:buSzPts val="1400"/>
              <a:buChar char="-"/>
            </a:pPr>
            <a:r>
              <a:rPr lang="en-GB">
                <a:solidFill>
                  <a:schemeClr val="dk1"/>
                </a:solidFill>
              </a:rPr>
              <a:t>Target elements that </a:t>
            </a:r>
            <a:r>
              <a:rPr lang="en-GB">
                <a:solidFill>
                  <a:schemeClr val="dk1"/>
                </a:solidFill>
              </a:rPr>
              <a:t>contain</a:t>
            </a:r>
            <a:r>
              <a:rPr lang="en-GB">
                <a:solidFill>
                  <a:schemeClr val="dk1"/>
                </a:solidFill>
              </a:rPr>
              <a:t> attributes</a:t>
            </a:r>
            <a:endParaRPr b="1" u="sng">
              <a:solidFill>
                <a:schemeClr val="dk1"/>
              </a:solidFill>
            </a:endParaRPr>
          </a:p>
          <a:p>
            <a:pPr indent="0" lvl="0" marL="0" rtl="0" algn="l">
              <a:spcBef>
                <a:spcPts val="1600"/>
              </a:spcBef>
              <a:spcAft>
                <a:spcPts val="0"/>
              </a:spcAft>
              <a:buNone/>
            </a:pPr>
            <a:r>
              <a:rPr b="1" lang="en-GB" u="sng">
                <a:solidFill>
                  <a:schemeClr val="dk1"/>
                </a:solidFill>
              </a:rPr>
              <a:t>Pseudo-class</a:t>
            </a:r>
            <a:endParaRPr b="1" u="sng">
              <a:solidFill>
                <a:schemeClr val="dk1"/>
              </a:solidFill>
            </a:endParaRPr>
          </a:p>
          <a:p>
            <a:pPr indent="-317500" lvl="0" marL="457200" rtl="0" algn="l">
              <a:spcBef>
                <a:spcPts val="1600"/>
              </a:spcBef>
              <a:spcAft>
                <a:spcPts val="0"/>
              </a:spcAft>
              <a:buClr>
                <a:schemeClr val="dk1"/>
              </a:buClr>
              <a:buSzPts val="1400"/>
              <a:buChar char="-"/>
            </a:pPr>
            <a:r>
              <a:rPr lang="en-GB">
                <a:solidFill>
                  <a:schemeClr val="dk1"/>
                </a:solidFill>
              </a:rPr>
              <a:t>Can give elements a different state</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Factors such as user interaction and site navigation</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Attached to any selector, written as a colon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539" name="Google Shape;539;p66"/>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540" name="Google Shape;540;p66"/>
          <p:cNvPicPr preferRelativeResize="0"/>
          <p:nvPr/>
        </p:nvPicPr>
        <p:blipFill>
          <a:blip r:embed="rId3">
            <a:alphaModFix/>
          </a:blip>
          <a:stretch>
            <a:fillRect/>
          </a:stretch>
        </p:blipFill>
        <p:spPr>
          <a:xfrm>
            <a:off x="4670725" y="1310625"/>
            <a:ext cx="3804425" cy="1261125"/>
          </a:xfrm>
          <a:prstGeom prst="rect">
            <a:avLst/>
          </a:prstGeom>
          <a:noFill/>
          <a:ln>
            <a:noFill/>
          </a:ln>
        </p:spPr>
      </p:pic>
      <p:pic>
        <p:nvPicPr>
          <p:cNvPr id="541" name="Google Shape;541;p66"/>
          <p:cNvPicPr preferRelativeResize="0"/>
          <p:nvPr/>
        </p:nvPicPr>
        <p:blipFill>
          <a:blip r:embed="rId4">
            <a:alphaModFix/>
          </a:blip>
          <a:stretch>
            <a:fillRect/>
          </a:stretch>
        </p:blipFill>
        <p:spPr>
          <a:xfrm>
            <a:off x="3293538" y="3677275"/>
            <a:ext cx="5181600" cy="781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5" name="Shape 545"/>
        <p:cNvGrpSpPr/>
        <p:nvPr/>
      </p:nvGrpSpPr>
      <p:grpSpPr>
        <a:xfrm>
          <a:off x="0" y="0"/>
          <a:ext cx="0" cy="0"/>
          <a:chOff x="0" y="0"/>
          <a:chExt cx="0" cy="0"/>
        </a:xfrm>
      </p:grpSpPr>
      <p:sp>
        <p:nvSpPr>
          <p:cNvPr id="546" name="Google Shape;546;p67"/>
          <p:cNvSpPr txBox="1"/>
          <p:nvPr>
            <p:ph type="title"/>
          </p:nvPr>
        </p:nvSpPr>
        <p:spPr>
          <a:xfrm>
            <a:off x="1012050" y="618200"/>
            <a:ext cx="7463100" cy="4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Box Model</a:t>
            </a:r>
            <a:endParaRPr sz="2400"/>
          </a:p>
        </p:txBody>
      </p:sp>
      <p:sp>
        <p:nvSpPr>
          <p:cNvPr id="547" name="Google Shape;547;p67"/>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548" name="Google Shape;548;p67"/>
          <p:cNvPicPr preferRelativeResize="0"/>
          <p:nvPr/>
        </p:nvPicPr>
        <p:blipFill>
          <a:blip r:embed="rId3">
            <a:alphaModFix/>
          </a:blip>
          <a:stretch>
            <a:fillRect/>
          </a:stretch>
        </p:blipFill>
        <p:spPr>
          <a:xfrm>
            <a:off x="2522449" y="1233401"/>
            <a:ext cx="4442299" cy="3104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8"/>
          <p:cNvSpPr txBox="1"/>
          <p:nvPr>
            <p:ph type="title"/>
          </p:nvPr>
        </p:nvSpPr>
        <p:spPr>
          <a:xfrm>
            <a:off x="1012050" y="618200"/>
            <a:ext cx="7463100" cy="4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Height and Weight</a:t>
            </a:r>
            <a:endParaRPr sz="2400"/>
          </a:p>
        </p:txBody>
      </p:sp>
      <p:sp>
        <p:nvSpPr>
          <p:cNvPr id="554" name="Google Shape;554;p68"/>
          <p:cNvSpPr txBox="1"/>
          <p:nvPr>
            <p:ph idx="2" type="body"/>
          </p:nvPr>
        </p:nvSpPr>
        <p:spPr>
          <a:xfrm>
            <a:off x="667675" y="1088000"/>
            <a:ext cx="8160300" cy="370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Allows to control the height and the width of the box.</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Set the exact size of an element’s box in px. </a:t>
            </a:r>
            <a:endParaRPr>
              <a:solidFill>
                <a:schemeClr val="dk1"/>
              </a:solidFill>
            </a:endParaRPr>
          </a:p>
        </p:txBody>
      </p:sp>
      <p:sp>
        <p:nvSpPr>
          <p:cNvPr id="555" name="Google Shape;555;p68"/>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556" name="Google Shape;556;p68"/>
          <p:cNvPicPr preferRelativeResize="0"/>
          <p:nvPr/>
        </p:nvPicPr>
        <p:blipFill>
          <a:blip r:embed="rId3">
            <a:alphaModFix/>
          </a:blip>
          <a:stretch>
            <a:fillRect/>
          </a:stretch>
        </p:blipFill>
        <p:spPr>
          <a:xfrm>
            <a:off x="4379400" y="3275900"/>
            <a:ext cx="4095750" cy="1219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9"/>
          <p:cNvSpPr txBox="1"/>
          <p:nvPr>
            <p:ph type="title"/>
          </p:nvPr>
        </p:nvSpPr>
        <p:spPr>
          <a:xfrm>
            <a:off x="1012050" y="618200"/>
            <a:ext cx="7463100" cy="48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Borders</a:t>
            </a:r>
            <a:endParaRPr sz="2400"/>
          </a:p>
        </p:txBody>
      </p:sp>
      <p:sp>
        <p:nvSpPr>
          <p:cNvPr id="562" name="Google Shape;562;p69"/>
          <p:cNvSpPr txBox="1"/>
          <p:nvPr>
            <p:ph idx="2" type="body"/>
          </p:nvPr>
        </p:nvSpPr>
        <p:spPr>
          <a:xfrm>
            <a:off x="667675" y="1100300"/>
            <a:ext cx="8160300" cy="3696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Line that </a:t>
            </a:r>
            <a:r>
              <a:rPr lang="en-GB">
                <a:solidFill>
                  <a:schemeClr val="dk1"/>
                </a:solidFill>
              </a:rPr>
              <a:t>surrounds</a:t>
            </a:r>
            <a:r>
              <a:rPr lang="en-GB">
                <a:solidFill>
                  <a:schemeClr val="dk1"/>
                </a:solidFill>
              </a:rPr>
              <a:t> an element</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Can be set with a </a:t>
            </a:r>
            <a:r>
              <a:rPr lang="en-GB">
                <a:solidFill>
                  <a:schemeClr val="dk1"/>
                </a:solidFill>
              </a:rPr>
              <a:t>specific</a:t>
            </a:r>
            <a:r>
              <a:rPr lang="en-GB">
                <a:solidFill>
                  <a:schemeClr val="dk1"/>
                </a:solidFill>
              </a:rPr>
              <a:t> width, style and color</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width - thickness of the border - can be set in px or with keywords such as thin, medium(default) and thick</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style - design of the border - can </a:t>
            </a:r>
            <a:r>
              <a:rPr lang="en-GB">
                <a:solidFill>
                  <a:schemeClr val="dk1"/>
                </a:solidFill>
              </a:rPr>
              <a:t>render</a:t>
            </a:r>
            <a:r>
              <a:rPr lang="en-GB">
                <a:solidFill>
                  <a:schemeClr val="dk1"/>
                </a:solidFill>
              </a:rPr>
              <a:t> </a:t>
            </a:r>
            <a:r>
              <a:rPr lang="en-GB" u="sng">
                <a:solidFill>
                  <a:srgbClr val="4A86E8"/>
                </a:solidFill>
                <a:hlinkClick r:id="rId3">
                  <a:extLst>
                    <a:ext uri="{A12FA001-AC4F-418D-AE19-62706E023703}">
                      <ahyp:hlinkClr val="tx"/>
                    </a:ext>
                  </a:extLst>
                </a:hlinkClick>
              </a:rPr>
              <a:t>10 different styles</a:t>
            </a:r>
            <a:r>
              <a:rPr lang="en-GB">
                <a:solidFill>
                  <a:srgbClr val="4A86E8"/>
                </a:solidFill>
              </a:rPr>
              <a:t>  </a:t>
            </a:r>
            <a:r>
              <a:rPr lang="en-GB">
                <a:solidFill>
                  <a:schemeClr val="dk1"/>
                </a:solidFill>
              </a:rPr>
              <a:t>- eg. none, dotted and solid</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color - color of the border - can render colors with different formats- including </a:t>
            </a:r>
            <a:r>
              <a:rPr lang="en-GB" u="sng">
                <a:solidFill>
                  <a:srgbClr val="4A86E8"/>
                </a:solidFill>
                <a:hlinkClick r:id="rId4">
                  <a:extLst>
                    <a:ext uri="{A12FA001-AC4F-418D-AE19-62706E023703}">
                      <ahyp:hlinkClr val="tx"/>
                    </a:ext>
                  </a:extLst>
                </a:hlinkClick>
              </a:rPr>
              <a:t>140 built-in keywords</a:t>
            </a:r>
            <a:r>
              <a:rPr lang="en-GB">
                <a:solidFill>
                  <a:srgbClr val="4A86E8"/>
                </a:solidFill>
              </a:rPr>
              <a:t>. </a:t>
            </a:r>
            <a:endParaRPr>
              <a:solidFill>
                <a:srgbClr val="4A86E8"/>
              </a:solidFill>
            </a:endParaRPr>
          </a:p>
        </p:txBody>
      </p:sp>
      <p:sp>
        <p:nvSpPr>
          <p:cNvPr id="563" name="Google Shape;563;p69"/>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564" name="Google Shape;564;p69"/>
          <p:cNvPicPr preferRelativeResize="0"/>
          <p:nvPr/>
        </p:nvPicPr>
        <p:blipFill>
          <a:blip r:embed="rId5">
            <a:alphaModFix/>
          </a:blip>
          <a:stretch>
            <a:fillRect/>
          </a:stretch>
        </p:blipFill>
        <p:spPr>
          <a:xfrm>
            <a:off x="1152623" y="3676823"/>
            <a:ext cx="3611925" cy="825800"/>
          </a:xfrm>
          <a:prstGeom prst="rect">
            <a:avLst/>
          </a:prstGeom>
          <a:noFill/>
          <a:ln>
            <a:noFill/>
          </a:ln>
        </p:spPr>
      </p:pic>
      <p:pic>
        <p:nvPicPr>
          <p:cNvPr id="565" name="Google Shape;565;p69"/>
          <p:cNvPicPr preferRelativeResize="0"/>
          <p:nvPr/>
        </p:nvPicPr>
        <p:blipFill>
          <a:blip r:embed="rId6">
            <a:alphaModFix/>
          </a:blip>
          <a:stretch>
            <a:fillRect/>
          </a:stretch>
        </p:blipFill>
        <p:spPr>
          <a:xfrm>
            <a:off x="5162900" y="3284398"/>
            <a:ext cx="3423800" cy="1218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0"/>
          <p:cNvSpPr txBox="1"/>
          <p:nvPr>
            <p:ph type="title"/>
          </p:nvPr>
        </p:nvSpPr>
        <p:spPr>
          <a:xfrm>
            <a:off x="1012050" y="618200"/>
            <a:ext cx="7463100" cy="4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Border Radius</a:t>
            </a:r>
            <a:endParaRPr sz="2400"/>
          </a:p>
        </p:txBody>
      </p:sp>
      <p:sp>
        <p:nvSpPr>
          <p:cNvPr id="571" name="Google Shape;571;p70"/>
          <p:cNvSpPr txBox="1"/>
          <p:nvPr>
            <p:ph idx="2" type="body"/>
          </p:nvPr>
        </p:nvSpPr>
        <p:spPr>
          <a:xfrm>
            <a:off x="667675" y="1088000"/>
            <a:ext cx="8160300" cy="370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Create a border that is not a square.</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Modify the corners of the an element box</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Can be expressed in px or %</a:t>
            </a:r>
            <a:endParaRPr>
              <a:solidFill>
                <a:schemeClr val="dk1"/>
              </a:solidFill>
            </a:endParaRPr>
          </a:p>
        </p:txBody>
      </p:sp>
      <p:sp>
        <p:nvSpPr>
          <p:cNvPr id="572" name="Google Shape;572;p70"/>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573" name="Google Shape;573;p70"/>
          <p:cNvPicPr preferRelativeResize="0"/>
          <p:nvPr/>
        </p:nvPicPr>
        <p:blipFill>
          <a:blip r:embed="rId3">
            <a:alphaModFix/>
          </a:blip>
          <a:stretch>
            <a:fillRect/>
          </a:stretch>
        </p:blipFill>
        <p:spPr>
          <a:xfrm>
            <a:off x="937648" y="3224323"/>
            <a:ext cx="3511775" cy="985925"/>
          </a:xfrm>
          <a:prstGeom prst="rect">
            <a:avLst/>
          </a:prstGeom>
          <a:noFill/>
          <a:ln>
            <a:noFill/>
          </a:ln>
        </p:spPr>
      </p:pic>
      <p:pic>
        <p:nvPicPr>
          <p:cNvPr id="574" name="Google Shape;574;p70"/>
          <p:cNvPicPr preferRelativeResize="0"/>
          <p:nvPr/>
        </p:nvPicPr>
        <p:blipFill>
          <a:blip r:embed="rId4">
            <a:alphaModFix/>
          </a:blip>
          <a:stretch>
            <a:fillRect/>
          </a:stretch>
        </p:blipFill>
        <p:spPr>
          <a:xfrm>
            <a:off x="4676449" y="2932099"/>
            <a:ext cx="3798700" cy="1570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1"/>
          <p:cNvSpPr txBox="1"/>
          <p:nvPr>
            <p:ph type="title"/>
          </p:nvPr>
        </p:nvSpPr>
        <p:spPr>
          <a:xfrm>
            <a:off x="1012050" y="618200"/>
            <a:ext cx="7463100" cy="4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Padding</a:t>
            </a:r>
            <a:endParaRPr sz="2400"/>
          </a:p>
        </p:txBody>
      </p:sp>
      <p:sp>
        <p:nvSpPr>
          <p:cNvPr id="580" name="Google Shape;580;p71"/>
          <p:cNvSpPr txBox="1"/>
          <p:nvPr>
            <p:ph idx="2" type="body"/>
          </p:nvPr>
        </p:nvSpPr>
        <p:spPr>
          <a:xfrm>
            <a:off x="667675" y="1088000"/>
            <a:ext cx="8160300" cy="370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Space between the content and border of a box.</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Specific about the amount of padding using these properties.</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padding-top - amount of padding on top</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padding-bottom - amount of padding on the bottom</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padding-left - </a:t>
            </a:r>
            <a:r>
              <a:rPr lang="en-GB">
                <a:solidFill>
                  <a:schemeClr val="dk1"/>
                </a:solidFill>
              </a:rPr>
              <a:t>amount</a:t>
            </a:r>
            <a:r>
              <a:rPr lang="en-GB">
                <a:solidFill>
                  <a:schemeClr val="dk1"/>
                </a:solidFill>
              </a:rPr>
              <a:t> of padding on the left</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padding-right - amount of padding on the right</a:t>
            </a:r>
            <a:endParaRPr>
              <a:solidFill>
                <a:schemeClr val="dk1"/>
              </a:solidFill>
            </a:endParaRPr>
          </a:p>
          <a:p>
            <a:pPr indent="0" lvl="0" marL="914400" rtl="0" algn="l">
              <a:spcBef>
                <a:spcPts val="1600"/>
              </a:spcBef>
              <a:spcAft>
                <a:spcPts val="1600"/>
              </a:spcAft>
              <a:buNone/>
            </a:pPr>
            <a:r>
              <a:t/>
            </a:r>
            <a:endParaRPr>
              <a:solidFill>
                <a:schemeClr val="dk1"/>
              </a:solidFill>
            </a:endParaRPr>
          </a:p>
        </p:txBody>
      </p:sp>
      <p:sp>
        <p:nvSpPr>
          <p:cNvPr id="581" name="Google Shape;581;p71"/>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582" name="Google Shape;582;p71"/>
          <p:cNvPicPr preferRelativeResize="0"/>
          <p:nvPr/>
        </p:nvPicPr>
        <p:blipFill>
          <a:blip r:embed="rId3">
            <a:alphaModFix/>
          </a:blip>
          <a:stretch>
            <a:fillRect/>
          </a:stretch>
        </p:blipFill>
        <p:spPr>
          <a:xfrm>
            <a:off x="1012050" y="3289900"/>
            <a:ext cx="3717125" cy="1077783"/>
          </a:xfrm>
          <a:prstGeom prst="rect">
            <a:avLst/>
          </a:prstGeom>
          <a:noFill/>
          <a:ln>
            <a:noFill/>
          </a:ln>
        </p:spPr>
      </p:pic>
      <p:pic>
        <p:nvPicPr>
          <p:cNvPr id="583" name="Google Shape;583;p71"/>
          <p:cNvPicPr preferRelativeResize="0"/>
          <p:nvPr/>
        </p:nvPicPr>
        <p:blipFill>
          <a:blip r:embed="rId4">
            <a:alphaModFix/>
          </a:blip>
          <a:stretch>
            <a:fillRect/>
          </a:stretch>
        </p:blipFill>
        <p:spPr>
          <a:xfrm>
            <a:off x="4910524" y="3289900"/>
            <a:ext cx="3717125" cy="105217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2"/>
          <p:cNvSpPr txBox="1"/>
          <p:nvPr>
            <p:ph type="title"/>
          </p:nvPr>
        </p:nvSpPr>
        <p:spPr>
          <a:xfrm>
            <a:off x="1012050" y="618200"/>
            <a:ext cx="7463100" cy="4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Padding - Shorthand</a:t>
            </a:r>
            <a:endParaRPr sz="2400"/>
          </a:p>
        </p:txBody>
      </p:sp>
      <p:sp>
        <p:nvSpPr>
          <p:cNvPr id="589" name="Google Shape;589;p72"/>
          <p:cNvSpPr txBox="1"/>
          <p:nvPr>
            <p:ph idx="2" type="body"/>
          </p:nvPr>
        </p:nvSpPr>
        <p:spPr>
          <a:xfrm>
            <a:off x="667675" y="1075700"/>
            <a:ext cx="8160300" cy="3721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Specify all padding properties into a single line.</a:t>
            </a:r>
            <a:endParaRPr>
              <a:solidFill>
                <a:schemeClr val="dk1"/>
              </a:solidFill>
            </a:endParaRPr>
          </a:p>
          <a:p>
            <a:pPr indent="-317500" lvl="0" marL="457200" rtl="0" algn="l">
              <a:spcBef>
                <a:spcPts val="0"/>
              </a:spcBef>
              <a:spcAft>
                <a:spcPts val="0"/>
              </a:spcAft>
              <a:buClr>
                <a:schemeClr val="dk1"/>
              </a:buClr>
              <a:buSzPts val="1400"/>
              <a:buChar char="●"/>
            </a:pPr>
            <a:r>
              <a:rPr b="1" lang="en-GB" u="sng">
                <a:solidFill>
                  <a:schemeClr val="dk1"/>
                </a:solidFill>
              </a:rPr>
              <a:t>4 values</a:t>
            </a:r>
            <a:endParaRPr b="1" u="sng">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In </a:t>
            </a:r>
            <a:r>
              <a:rPr lang="en-GB">
                <a:solidFill>
                  <a:schemeClr val="dk1"/>
                </a:solidFill>
              </a:rPr>
              <a:t>clockwise</a:t>
            </a:r>
            <a:r>
              <a:rPr lang="en-GB">
                <a:solidFill>
                  <a:schemeClr val="dk1"/>
                </a:solidFill>
              </a:rPr>
              <a:t> rotation,</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padding-top(6px), padding-right(11px), padding-bottom(4px),padding-left(9px)</a:t>
            </a:r>
            <a:endParaRPr>
              <a:solidFill>
                <a:schemeClr val="dk1"/>
              </a:solidFill>
            </a:endParaRPr>
          </a:p>
          <a:p>
            <a:pPr indent="-317500" lvl="0" marL="457200" rtl="0" algn="l">
              <a:spcBef>
                <a:spcPts val="0"/>
              </a:spcBef>
              <a:spcAft>
                <a:spcPts val="0"/>
              </a:spcAft>
              <a:buClr>
                <a:schemeClr val="dk1"/>
              </a:buClr>
              <a:buSzPts val="1400"/>
              <a:buChar char="●"/>
            </a:pPr>
            <a:r>
              <a:rPr b="1" lang="en-GB" u="sng">
                <a:solidFill>
                  <a:schemeClr val="dk1"/>
                </a:solidFill>
              </a:rPr>
              <a:t>3 values</a:t>
            </a:r>
            <a:endParaRPr b="1" u="sng">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padding-left = padding-right</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Padding-top(5px), padding-left and padding right(10px), padding-bottom(20px)</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590" name="Google Shape;590;p72"/>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591" name="Google Shape;591;p72"/>
          <p:cNvPicPr preferRelativeResize="0"/>
          <p:nvPr/>
        </p:nvPicPr>
        <p:blipFill>
          <a:blip r:embed="rId3">
            <a:alphaModFix/>
          </a:blip>
          <a:stretch>
            <a:fillRect/>
          </a:stretch>
        </p:blipFill>
        <p:spPr>
          <a:xfrm>
            <a:off x="937650" y="3603100"/>
            <a:ext cx="3748375" cy="839400"/>
          </a:xfrm>
          <a:prstGeom prst="rect">
            <a:avLst/>
          </a:prstGeom>
          <a:noFill/>
          <a:ln>
            <a:noFill/>
          </a:ln>
        </p:spPr>
      </p:pic>
      <p:pic>
        <p:nvPicPr>
          <p:cNvPr id="592" name="Google Shape;592;p72"/>
          <p:cNvPicPr preferRelativeResize="0"/>
          <p:nvPr/>
        </p:nvPicPr>
        <p:blipFill>
          <a:blip r:embed="rId4">
            <a:alphaModFix/>
          </a:blip>
          <a:stretch>
            <a:fillRect/>
          </a:stretch>
        </p:blipFill>
        <p:spPr>
          <a:xfrm>
            <a:off x="4881250" y="3603100"/>
            <a:ext cx="3719394" cy="839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3"/>
          <p:cNvSpPr txBox="1"/>
          <p:nvPr>
            <p:ph type="title"/>
          </p:nvPr>
        </p:nvSpPr>
        <p:spPr>
          <a:xfrm>
            <a:off x="1012050" y="618200"/>
            <a:ext cx="7463100" cy="44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Padding - Shorthand</a:t>
            </a:r>
            <a:endParaRPr sz="2400"/>
          </a:p>
        </p:txBody>
      </p:sp>
      <p:sp>
        <p:nvSpPr>
          <p:cNvPr id="598" name="Google Shape;598;p73"/>
          <p:cNvSpPr txBox="1"/>
          <p:nvPr>
            <p:ph idx="2" type="body"/>
          </p:nvPr>
        </p:nvSpPr>
        <p:spPr>
          <a:xfrm>
            <a:off x="667675" y="1063400"/>
            <a:ext cx="8160300" cy="3733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Specify all padding properties into a single line.</a:t>
            </a:r>
            <a:endParaRPr>
              <a:solidFill>
                <a:schemeClr val="dk1"/>
              </a:solidFill>
            </a:endParaRPr>
          </a:p>
          <a:p>
            <a:pPr indent="-317500" lvl="0" marL="457200" rtl="0" algn="l">
              <a:spcBef>
                <a:spcPts val="0"/>
              </a:spcBef>
              <a:spcAft>
                <a:spcPts val="0"/>
              </a:spcAft>
              <a:buClr>
                <a:schemeClr val="dk1"/>
              </a:buClr>
              <a:buSzPts val="1400"/>
              <a:buChar char="●"/>
            </a:pPr>
            <a:r>
              <a:rPr b="1" lang="en-GB" u="sng">
                <a:solidFill>
                  <a:schemeClr val="dk1"/>
                </a:solidFill>
              </a:rPr>
              <a:t>2 values</a:t>
            </a:r>
            <a:endParaRPr b="1" u="sng">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padding-top = padding-bottom,  padding-left = padding-right</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Padding-top and padding-bottom(5px), padding-left and padding-right(10px)</a:t>
            </a:r>
            <a:endParaRPr>
              <a:solidFill>
                <a:schemeClr val="dk1"/>
              </a:solidFill>
            </a:endParaRPr>
          </a:p>
          <a:p>
            <a:pPr indent="-317500" lvl="0" marL="457200" rtl="0" algn="l">
              <a:spcBef>
                <a:spcPts val="0"/>
              </a:spcBef>
              <a:spcAft>
                <a:spcPts val="0"/>
              </a:spcAft>
              <a:buClr>
                <a:schemeClr val="dk1"/>
              </a:buClr>
              <a:buSzPts val="1400"/>
              <a:buChar char="●"/>
            </a:pPr>
            <a:r>
              <a:rPr b="1" lang="en-GB" u="sng">
                <a:solidFill>
                  <a:schemeClr val="dk1"/>
                </a:solidFill>
              </a:rPr>
              <a:t>1 value</a:t>
            </a:r>
            <a:endParaRPr b="1" u="sng">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All sides of the padding</a:t>
            </a:r>
            <a:endParaRPr>
              <a:solidFill>
                <a:schemeClr val="dk1"/>
              </a:solidFill>
            </a:endParaRPr>
          </a:p>
        </p:txBody>
      </p:sp>
      <p:sp>
        <p:nvSpPr>
          <p:cNvPr id="599" name="Google Shape;599;p73"/>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600" name="Google Shape;600;p73"/>
          <p:cNvPicPr preferRelativeResize="0"/>
          <p:nvPr/>
        </p:nvPicPr>
        <p:blipFill>
          <a:blip r:embed="rId3">
            <a:alphaModFix/>
          </a:blip>
          <a:stretch>
            <a:fillRect/>
          </a:stretch>
        </p:blipFill>
        <p:spPr>
          <a:xfrm>
            <a:off x="4387450" y="3345575"/>
            <a:ext cx="4020175" cy="903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4"/>
          <p:cNvSpPr txBox="1"/>
          <p:nvPr>
            <p:ph type="title"/>
          </p:nvPr>
        </p:nvSpPr>
        <p:spPr>
          <a:xfrm>
            <a:off x="1012050" y="618200"/>
            <a:ext cx="7463100" cy="4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Margin</a:t>
            </a:r>
            <a:endParaRPr sz="2400"/>
          </a:p>
        </p:txBody>
      </p:sp>
      <p:sp>
        <p:nvSpPr>
          <p:cNvPr id="606" name="Google Shape;606;p74"/>
          <p:cNvSpPr txBox="1"/>
          <p:nvPr>
            <p:ph idx="2" type="body"/>
          </p:nvPr>
        </p:nvSpPr>
        <p:spPr>
          <a:xfrm>
            <a:off x="667675" y="1088000"/>
            <a:ext cx="8160300" cy="370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Space outside of the box.</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Specific </a:t>
            </a:r>
            <a:r>
              <a:rPr lang="en-GB">
                <a:solidFill>
                  <a:schemeClr val="dk1"/>
                </a:solidFill>
              </a:rPr>
              <a:t>about the size of margin using these properties.</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margin-top - amount of margin on the top</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margin-bottom - amount of margin on the bottom</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margin-left - amount of margin on the left</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margin-right - amount of margin on the right</a:t>
            </a:r>
            <a:endParaRPr>
              <a:solidFill>
                <a:schemeClr val="dk1"/>
              </a:solidFill>
            </a:endParaRPr>
          </a:p>
          <a:p>
            <a:pPr indent="0" lvl="0" marL="914400" rtl="0" algn="l">
              <a:spcBef>
                <a:spcPts val="1600"/>
              </a:spcBef>
              <a:spcAft>
                <a:spcPts val="1600"/>
              </a:spcAft>
              <a:buNone/>
            </a:pPr>
            <a:r>
              <a:t/>
            </a:r>
            <a:endParaRPr>
              <a:solidFill>
                <a:schemeClr val="dk1"/>
              </a:solidFill>
            </a:endParaRPr>
          </a:p>
        </p:txBody>
      </p:sp>
      <p:sp>
        <p:nvSpPr>
          <p:cNvPr id="607" name="Google Shape;607;p74"/>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608" name="Google Shape;608;p74"/>
          <p:cNvPicPr preferRelativeResize="0"/>
          <p:nvPr/>
        </p:nvPicPr>
        <p:blipFill>
          <a:blip r:embed="rId3">
            <a:alphaModFix/>
          </a:blip>
          <a:stretch>
            <a:fillRect/>
          </a:stretch>
        </p:blipFill>
        <p:spPr>
          <a:xfrm>
            <a:off x="4964347" y="3512550"/>
            <a:ext cx="3597352" cy="1009800"/>
          </a:xfrm>
          <a:prstGeom prst="rect">
            <a:avLst/>
          </a:prstGeom>
          <a:noFill/>
          <a:ln>
            <a:noFill/>
          </a:ln>
        </p:spPr>
      </p:pic>
      <p:pic>
        <p:nvPicPr>
          <p:cNvPr id="609" name="Google Shape;609;p74"/>
          <p:cNvPicPr preferRelativeResize="0"/>
          <p:nvPr/>
        </p:nvPicPr>
        <p:blipFill>
          <a:blip r:embed="rId4">
            <a:alphaModFix/>
          </a:blip>
          <a:stretch>
            <a:fillRect/>
          </a:stretch>
        </p:blipFill>
        <p:spPr>
          <a:xfrm>
            <a:off x="937650" y="3512550"/>
            <a:ext cx="3558600" cy="1009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9"/>
          <p:cNvSpPr txBox="1"/>
          <p:nvPr>
            <p:ph type="title"/>
          </p:nvPr>
        </p:nvSpPr>
        <p:spPr>
          <a:xfrm>
            <a:off x="411150" y="1384964"/>
            <a:ext cx="8321625" cy="2621025"/>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Basic HTML</a:t>
            </a:r>
            <a:endParaRPr/>
          </a:p>
        </p:txBody>
      </p:sp>
      <p:grpSp>
        <p:nvGrpSpPr>
          <p:cNvPr id="314" name="Google Shape;314;p39"/>
          <p:cNvGrpSpPr/>
          <p:nvPr/>
        </p:nvGrpSpPr>
        <p:grpSpPr>
          <a:xfrm>
            <a:off x="4264998" y="272596"/>
            <a:ext cx="613999" cy="600578"/>
            <a:chOff x="8352853" y="4404169"/>
            <a:chExt cx="998981" cy="977265"/>
          </a:xfrm>
        </p:grpSpPr>
        <p:sp>
          <p:nvSpPr>
            <p:cNvPr id="315" name="Google Shape;315;p39"/>
            <p:cNvSpPr/>
            <p:nvPr/>
          </p:nvSpPr>
          <p:spPr>
            <a:xfrm>
              <a:off x="8527832" y="4404169"/>
              <a:ext cx="638812" cy="977265"/>
            </a:xfrm>
            <a:custGeom>
              <a:rect b="b" l="l" r="r" t="t"/>
              <a:pathLst>
                <a:path extrusionOk="0" h="977265" w="638812">
                  <a:moveTo>
                    <a:pt x="512726" y="67628"/>
                  </a:moveTo>
                  <a:cubicBezTo>
                    <a:pt x="439383" y="11335"/>
                    <a:pt x="360326" y="1048"/>
                    <a:pt x="318987" y="0"/>
                  </a:cubicBezTo>
                  <a:cubicBezTo>
                    <a:pt x="278410" y="1143"/>
                    <a:pt x="199448" y="11335"/>
                    <a:pt x="126106" y="67628"/>
                  </a:cubicBezTo>
                  <a:cubicBezTo>
                    <a:pt x="99436" y="88106"/>
                    <a:pt x="11901" y="164497"/>
                    <a:pt x="566" y="290322"/>
                  </a:cubicBezTo>
                  <a:cubicBezTo>
                    <a:pt x="281" y="295084"/>
                    <a:pt x="-8864" y="407003"/>
                    <a:pt x="58478" y="503111"/>
                  </a:cubicBezTo>
                  <a:cubicBezTo>
                    <a:pt x="71051" y="521017"/>
                    <a:pt x="82005" y="532543"/>
                    <a:pt x="92673" y="543687"/>
                  </a:cubicBezTo>
                  <a:cubicBezTo>
                    <a:pt x="106103" y="557689"/>
                    <a:pt x="117628" y="569690"/>
                    <a:pt x="130868" y="593407"/>
                  </a:cubicBezTo>
                  <a:cubicBezTo>
                    <a:pt x="149251" y="626364"/>
                    <a:pt x="160396" y="663607"/>
                    <a:pt x="164110" y="704374"/>
                  </a:cubicBezTo>
                  <a:cubicBezTo>
                    <a:pt x="162206" y="707041"/>
                    <a:pt x="161062" y="710374"/>
                    <a:pt x="161062" y="713899"/>
                  </a:cubicBezTo>
                  <a:lnTo>
                    <a:pt x="161062" y="839724"/>
                  </a:lnTo>
                  <a:cubicBezTo>
                    <a:pt x="161062" y="868489"/>
                    <a:pt x="183256" y="892207"/>
                    <a:pt x="211354" y="894779"/>
                  </a:cubicBezTo>
                  <a:lnTo>
                    <a:pt x="211354" y="908685"/>
                  </a:lnTo>
                  <a:cubicBezTo>
                    <a:pt x="211354" y="946499"/>
                    <a:pt x="242120" y="977265"/>
                    <a:pt x="280030" y="977265"/>
                  </a:cubicBezTo>
                  <a:lnTo>
                    <a:pt x="358706" y="977265"/>
                  </a:lnTo>
                  <a:cubicBezTo>
                    <a:pt x="396616" y="977265"/>
                    <a:pt x="427381" y="946499"/>
                    <a:pt x="427381" y="908685"/>
                  </a:cubicBezTo>
                  <a:lnTo>
                    <a:pt x="427381" y="894779"/>
                  </a:lnTo>
                  <a:cubicBezTo>
                    <a:pt x="455480" y="892207"/>
                    <a:pt x="477674" y="868489"/>
                    <a:pt x="477674" y="839724"/>
                  </a:cubicBezTo>
                  <a:lnTo>
                    <a:pt x="477674" y="713899"/>
                  </a:lnTo>
                  <a:cubicBezTo>
                    <a:pt x="477674" y="710374"/>
                    <a:pt x="476531" y="707041"/>
                    <a:pt x="474626" y="704374"/>
                  </a:cubicBezTo>
                  <a:cubicBezTo>
                    <a:pt x="478340" y="663702"/>
                    <a:pt x="489580" y="626364"/>
                    <a:pt x="507868" y="593503"/>
                  </a:cubicBezTo>
                  <a:cubicBezTo>
                    <a:pt x="521108" y="569786"/>
                    <a:pt x="532633" y="557879"/>
                    <a:pt x="546063" y="543782"/>
                  </a:cubicBezTo>
                  <a:cubicBezTo>
                    <a:pt x="556731" y="532638"/>
                    <a:pt x="567684" y="521113"/>
                    <a:pt x="580258" y="503206"/>
                  </a:cubicBezTo>
                  <a:cubicBezTo>
                    <a:pt x="647599" y="407098"/>
                    <a:pt x="638646" y="295084"/>
                    <a:pt x="638170" y="290417"/>
                  </a:cubicBezTo>
                  <a:cubicBezTo>
                    <a:pt x="626930" y="164592"/>
                    <a:pt x="539300" y="88106"/>
                    <a:pt x="512726" y="67628"/>
                  </a:cubicBezTo>
                  <a:close/>
                  <a:moveTo>
                    <a:pt x="264885" y="430625"/>
                  </a:moveTo>
                  <a:lnTo>
                    <a:pt x="236691" y="430625"/>
                  </a:lnTo>
                  <a:cubicBezTo>
                    <a:pt x="227166" y="430054"/>
                    <a:pt x="218403" y="425482"/>
                    <a:pt x="212497" y="418052"/>
                  </a:cubicBezTo>
                  <a:cubicBezTo>
                    <a:pt x="207163" y="411289"/>
                    <a:pt x="204973" y="403003"/>
                    <a:pt x="206306" y="395288"/>
                  </a:cubicBezTo>
                  <a:cubicBezTo>
                    <a:pt x="207926" y="385858"/>
                    <a:pt x="214783" y="379952"/>
                    <a:pt x="218594" y="377380"/>
                  </a:cubicBezTo>
                  <a:cubicBezTo>
                    <a:pt x="224213" y="373571"/>
                    <a:pt x="231071" y="371475"/>
                    <a:pt x="236881" y="371475"/>
                  </a:cubicBezTo>
                  <a:cubicBezTo>
                    <a:pt x="238310" y="371475"/>
                    <a:pt x="239834" y="371665"/>
                    <a:pt x="241453" y="371761"/>
                  </a:cubicBezTo>
                  <a:cubicBezTo>
                    <a:pt x="254693" y="374618"/>
                    <a:pt x="264504" y="387191"/>
                    <a:pt x="264885" y="401288"/>
                  </a:cubicBezTo>
                  <a:lnTo>
                    <a:pt x="264885" y="430625"/>
                  </a:lnTo>
                  <a:close/>
                  <a:moveTo>
                    <a:pt x="298222" y="464153"/>
                  </a:moveTo>
                  <a:lnTo>
                    <a:pt x="327274" y="464153"/>
                  </a:lnTo>
                  <a:cubicBezTo>
                    <a:pt x="327655" y="464153"/>
                    <a:pt x="328131" y="464058"/>
                    <a:pt x="328512" y="464058"/>
                  </a:cubicBezTo>
                  <a:lnTo>
                    <a:pt x="341656" y="464058"/>
                  </a:lnTo>
                  <a:lnTo>
                    <a:pt x="341656" y="697325"/>
                  </a:lnTo>
                  <a:lnTo>
                    <a:pt x="298222" y="697325"/>
                  </a:lnTo>
                  <a:lnTo>
                    <a:pt x="298222" y="464153"/>
                  </a:lnTo>
                  <a:close/>
                  <a:moveTo>
                    <a:pt x="394139" y="908780"/>
                  </a:moveTo>
                  <a:cubicBezTo>
                    <a:pt x="394139" y="928306"/>
                    <a:pt x="378233" y="944213"/>
                    <a:pt x="358706" y="944213"/>
                  </a:cubicBezTo>
                  <a:lnTo>
                    <a:pt x="280030" y="944213"/>
                  </a:lnTo>
                  <a:cubicBezTo>
                    <a:pt x="260503" y="944213"/>
                    <a:pt x="244597" y="928306"/>
                    <a:pt x="244597" y="908780"/>
                  </a:cubicBezTo>
                  <a:lnTo>
                    <a:pt x="244597" y="895159"/>
                  </a:lnTo>
                  <a:lnTo>
                    <a:pt x="394139" y="895159"/>
                  </a:lnTo>
                  <a:lnTo>
                    <a:pt x="394139" y="908780"/>
                  </a:lnTo>
                  <a:close/>
                  <a:moveTo>
                    <a:pt x="422428" y="861631"/>
                  </a:moveTo>
                  <a:lnTo>
                    <a:pt x="216403" y="861631"/>
                  </a:lnTo>
                  <a:cubicBezTo>
                    <a:pt x="204211" y="861631"/>
                    <a:pt x="194400" y="851821"/>
                    <a:pt x="194400" y="839629"/>
                  </a:cubicBezTo>
                  <a:lnTo>
                    <a:pt x="194400" y="739616"/>
                  </a:lnTo>
                  <a:lnTo>
                    <a:pt x="444526" y="739616"/>
                  </a:lnTo>
                  <a:lnTo>
                    <a:pt x="444526" y="839629"/>
                  </a:lnTo>
                  <a:cubicBezTo>
                    <a:pt x="444431" y="851725"/>
                    <a:pt x="434620" y="861631"/>
                    <a:pt x="422428" y="861631"/>
                  </a:cubicBezTo>
                  <a:close/>
                  <a:moveTo>
                    <a:pt x="553016" y="483965"/>
                  </a:moveTo>
                  <a:cubicBezTo>
                    <a:pt x="541872" y="499872"/>
                    <a:pt x="531776" y="510445"/>
                    <a:pt x="522060" y="520637"/>
                  </a:cubicBezTo>
                  <a:cubicBezTo>
                    <a:pt x="508344" y="534924"/>
                    <a:pt x="494247" y="549878"/>
                    <a:pt x="478912" y="577215"/>
                  </a:cubicBezTo>
                  <a:cubicBezTo>
                    <a:pt x="458814" y="613124"/>
                    <a:pt x="446527" y="653415"/>
                    <a:pt x="441955" y="697230"/>
                  </a:cubicBezTo>
                  <a:lnTo>
                    <a:pt x="374899" y="697230"/>
                  </a:lnTo>
                  <a:lnTo>
                    <a:pt x="374899" y="504158"/>
                  </a:lnTo>
                  <a:cubicBezTo>
                    <a:pt x="374994" y="503491"/>
                    <a:pt x="375089" y="502825"/>
                    <a:pt x="375089" y="502158"/>
                  </a:cubicBezTo>
                  <a:lnTo>
                    <a:pt x="375089" y="463867"/>
                  </a:lnTo>
                  <a:lnTo>
                    <a:pt x="405283" y="463867"/>
                  </a:lnTo>
                  <a:cubicBezTo>
                    <a:pt x="424333" y="462724"/>
                    <a:pt x="441955" y="453580"/>
                    <a:pt x="453670" y="438721"/>
                  </a:cubicBezTo>
                  <a:cubicBezTo>
                    <a:pt x="464910" y="424529"/>
                    <a:pt x="469672" y="406527"/>
                    <a:pt x="466529" y="389477"/>
                  </a:cubicBezTo>
                  <a:cubicBezTo>
                    <a:pt x="463767" y="373475"/>
                    <a:pt x="454337" y="359378"/>
                    <a:pt x="439954" y="349853"/>
                  </a:cubicBezTo>
                  <a:cubicBezTo>
                    <a:pt x="425286" y="340042"/>
                    <a:pt x="407188" y="336232"/>
                    <a:pt x="391663" y="339566"/>
                  </a:cubicBezTo>
                  <a:cubicBezTo>
                    <a:pt x="363564" y="345567"/>
                    <a:pt x="342609" y="371475"/>
                    <a:pt x="341847" y="401574"/>
                  </a:cubicBezTo>
                  <a:lnTo>
                    <a:pt x="341847" y="430721"/>
                  </a:lnTo>
                  <a:lnTo>
                    <a:pt x="312605" y="430721"/>
                  </a:lnTo>
                  <a:cubicBezTo>
                    <a:pt x="312129" y="430721"/>
                    <a:pt x="311748" y="430816"/>
                    <a:pt x="311272" y="430816"/>
                  </a:cubicBezTo>
                  <a:lnTo>
                    <a:pt x="298127" y="430816"/>
                  </a:lnTo>
                  <a:lnTo>
                    <a:pt x="298127" y="401193"/>
                  </a:lnTo>
                  <a:cubicBezTo>
                    <a:pt x="297365" y="371475"/>
                    <a:pt x="276410" y="345472"/>
                    <a:pt x="248311" y="339471"/>
                  </a:cubicBezTo>
                  <a:cubicBezTo>
                    <a:pt x="232690" y="336042"/>
                    <a:pt x="214688" y="340042"/>
                    <a:pt x="200020" y="349758"/>
                  </a:cubicBezTo>
                  <a:cubicBezTo>
                    <a:pt x="185828" y="359283"/>
                    <a:pt x="176398" y="373380"/>
                    <a:pt x="173445" y="389382"/>
                  </a:cubicBezTo>
                  <a:cubicBezTo>
                    <a:pt x="170492" y="406432"/>
                    <a:pt x="175064" y="424339"/>
                    <a:pt x="186304" y="438626"/>
                  </a:cubicBezTo>
                  <a:cubicBezTo>
                    <a:pt x="197924" y="453580"/>
                    <a:pt x="215641" y="462820"/>
                    <a:pt x="235643" y="463963"/>
                  </a:cubicBezTo>
                  <a:lnTo>
                    <a:pt x="264028" y="463963"/>
                  </a:lnTo>
                  <a:lnTo>
                    <a:pt x="264028" y="697230"/>
                  </a:lnTo>
                  <a:lnTo>
                    <a:pt x="196876" y="697230"/>
                  </a:lnTo>
                  <a:cubicBezTo>
                    <a:pt x="192304" y="653415"/>
                    <a:pt x="180017" y="613029"/>
                    <a:pt x="159919" y="577215"/>
                  </a:cubicBezTo>
                  <a:cubicBezTo>
                    <a:pt x="144584" y="549783"/>
                    <a:pt x="130487" y="535019"/>
                    <a:pt x="116771" y="520637"/>
                  </a:cubicBezTo>
                  <a:cubicBezTo>
                    <a:pt x="106960" y="510445"/>
                    <a:pt x="96864" y="499872"/>
                    <a:pt x="85815" y="483965"/>
                  </a:cubicBezTo>
                  <a:cubicBezTo>
                    <a:pt x="25331" y="397764"/>
                    <a:pt x="33428" y="297466"/>
                    <a:pt x="33808" y="293275"/>
                  </a:cubicBezTo>
                  <a:cubicBezTo>
                    <a:pt x="43905" y="181070"/>
                    <a:pt x="122581" y="112490"/>
                    <a:pt x="146489" y="94107"/>
                  </a:cubicBezTo>
                  <a:cubicBezTo>
                    <a:pt x="212307" y="43434"/>
                    <a:pt x="283459" y="34290"/>
                    <a:pt x="319082" y="33338"/>
                  </a:cubicBezTo>
                  <a:cubicBezTo>
                    <a:pt x="355563" y="34290"/>
                    <a:pt x="426619" y="43529"/>
                    <a:pt x="492533" y="94107"/>
                  </a:cubicBezTo>
                  <a:cubicBezTo>
                    <a:pt x="516440" y="112395"/>
                    <a:pt x="595117" y="180975"/>
                    <a:pt x="605213" y="293275"/>
                  </a:cubicBezTo>
                  <a:cubicBezTo>
                    <a:pt x="605404" y="297847"/>
                    <a:pt x="613310" y="397859"/>
                    <a:pt x="553016" y="483965"/>
                  </a:cubicBezTo>
                  <a:close/>
                  <a:moveTo>
                    <a:pt x="375089" y="430721"/>
                  </a:moveTo>
                  <a:lnTo>
                    <a:pt x="375089" y="402050"/>
                  </a:lnTo>
                  <a:cubicBezTo>
                    <a:pt x="375565" y="387477"/>
                    <a:pt x="385376" y="374904"/>
                    <a:pt x="398616" y="372046"/>
                  </a:cubicBezTo>
                  <a:cubicBezTo>
                    <a:pt x="405379" y="370618"/>
                    <a:pt x="414237" y="372713"/>
                    <a:pt x="421381" y="377476"/>
                  </a:cubicBezTo>
                  <a:cubicBezTo>
                    <a:pt x="425286" y="380143"/>
                    <a:pt x="432049" y="385953"/>
                    <a:pt x="433668" y="395383"/>
                  </a:cubicBezTo>
                  <a:cubicBezTo>
                    <a:pt x="435097" y="403003"/>
                    <a:pt x="432811" y="411385"/>
                    <a:pt x="427477" y="418147"/>
                  </a:cubicBezTo>
                  <a:cubicBezTo>
                    <a:pt x="421571" y="425577"/>
                    <a:pt x="412808" y="430149"/>
                    <a:pt x="404236" y="430721"/>
                  </a:cubicBezTo>
                  <a:lnTo>
                    <a:pt x="375089" y="43072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6" name="Google Shape;316;p39"/>
            <p:cNvSpPr/>
            <p:nvPr/>
          </p:nvSpPr>
          <p:spPr>
            <a:xfrm>
              <a:off x="9064919" y="4703636"/>
              <a:ext cx="36598" cy="54862"/>
            </a:xfrm>
            <a:custGeom>
              <a:rect b="b" l="l" r="r" t="t"/>
              <a:pathLst>
                <a:path extrusionOk="0" h="54862" w="36598">
                  <a:moveTo>
                    <a:pt x="11453" y="856"/>
                  </a:moveTo>
                  <a:cubicBezTo>
                    <a:pt x="2785" y="3713"/>
                    <a:pt x="-1978" y="13143"/>
                    <a:pt x="785" y="21906"/>
                  </a:cubicBezTo>
                  <a:cubicBezTo>
                    <a:pt x="2594" y="27335"/>
                    <a:pt x="3451" y="32955"/>
                    <a:pt x="3451" y="38289"/>
                  </a:cubicBezTo>
                  <a:cubicBezTo>
                    <a:pt x="3451" y="47433"/>
                    <a:pt x="10976" y="54863"/>
                    <a:pt x="19929" y="54863"/>
                  </a:cubicBezTo>
                  <a:cubicBezTo>
                    <a:pt x="29074" y="54767"/>
                    <a:pt x="36408" y="47243"/>
                    <a:pt x="36598" y="38003"/>
                  </a:cubicBezTo>
                  <a:cubicBezTo>
                    <a:pt x="36503" y="29241"/>
                    <a:pt x="35074" y="20287"/>
                    <a:pt x="32312" y="11619"/>
                  </a:cubicBezTo>
                  <a:cubicBezTo>
                    <a:pt x="29454" y="2856"/>
                    <a:pt x="20215" y="-2097"/>
                    <a:pt x="11453" y="85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7" name="Google Shape;317;p39"/>
            <p:cNvSpPr/>
            <p:nvPr/>
          </p:nvSpPr>
          <p:spPr>
            <a:xfrm>
              <a:off x="8842151" y="4478368"/>
              <a:ext cx="243324" cy="194404"/>
            </a:xfrm>
            <a:custGeom>
              <a:rect b="b" l="l" r="r" t="t"/>
              <a:pathLst>
                <a:path extrusionOk="0" h="194404" w="243324">
                  <a:moveTo>
                    <a:pt x="231554" y="193738"/>
                  </a:moveTo>
                  <a:cubicBezTo>
                    <a:pt x="240316" y="191071"/>
                    <a:pt x="245270" y="181832"/>
                    <a:pt x="242603" y="173069"/>
                  </a:cubicBezTo>
                  <a:cubicBezTo>
                    <a:pt x="239840" y="164211"/>
                    <a:pt x="236602" y="155353"/>
                    <a:pt x="232983" y="146875"/>
                  </a:cubicBezTo>
                  <a:cubicBezTo>
                    <a:pt x="213266" y="101251"/>
                    <a:pt x="183548" y="65056"/>
                    <a:pt x="144590" y="39243"/>
                  </a:cubicBezTo>
                  <a:cubicBezTo>
                    <a:pt x="96585" y="7525"/>
                    <a:pt x="48674" y="476"/>
                    <a:pt x="16765" y="0"/>
                  </a:cubicBezTo>
                  <a:cubicBezTo>
                    <a:pt x="16670" y="0"/>
                    <a:pt x="16670" y="0"/>
                    <a:pt x="16574" y="0"/>
                  </a:cubicBezTo>
                  <a:cubicBezTo>
                    <a:pt x="7525" y="0"/>
                    <a:pt x="96" y="7334"/>
                    <a:pt x="1" y="16383"/>
                  </a:cubicBezTo>
                  <a:cubicBezTo>
                    <a:pt x="-94" y="25527"/>
                    <a:pt x="7240" y="33052"/>
                    <a:pt x="16384" y="33147"/>
                  </a:cubicBezTo>
                  <a:cubicBezTo>
                    <a:pt x="38768" y="33338"/>
                    <a:pt x="82869" y="38195"/>
                    <a:pt x="126303" y="66865"/>
                  </a:cubicBezTo>
                  <a:cubicBezTo>
                    <a:pt x="159831" y="88963"/>
                    <a:pt x="185453" y="120301"/>
                    <a:pt x="202503" y="159925"/>
                  </a:cubicBezTo>
                  <a:cubicBezTo>
                    <a:pt x="205741" y="167354"/>
                    <a:pt x="208503" y="174974"/>
                    <a:pt x="210789" y="182689"/>
                  </a:cubicBezTo>
                  <a:cubicBezTo>
                    <a:pt x="212884" y="189738"/>
                    <a:pt x="219552" y="194405"/>
                    <a:pt x="226600" y="194405"/>
                  </a:cubicBezTo>
                  <a:cubicBezTo>
                    <a:pt x="228125" y="194405"/>
                    <a:pt x="229839" y="194215"/>
                    <a:pt x="231554" y="19373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8" name="Google Shape;318;p39"/>
            <p:cNvSpPr/>
            <p:nvPr/>
          </p:nvSpPr>
          <p:spPr>
            <a:xfrm>
              <a:off x="8438673" y="4487631"/>
              <a:ext cx="69698" cy="69699"/>
            </a:xfrm>
            <a:custGeom>
              <a:rect b="b" l="l" r="r" t="t"/>
              <a:pathLst>
                <a:path extrusionOk="0" h="69699" w="69698">
                  <a:moveTo>
                    <a:pt x="41338" y="64842"/>
                  </a:moveTo>
                  <a:cubicBezTo>
                    <a:pt x="44577" y="68080"/>
                    <a:pt x="48863" y="69699"/>
                    <a:pt x="53054" y="69699"/>
                  </a:cubicBezTo>
                  <a:cubicBezTo>
                    <a:pt x="57245" y="69699"/>
                    <a:pt x="61436" y="68175"/>
                    <a:pt x="64770" y="64842"/>
                  </a:cubicBezTo>
                  <a:cubicBezTo>
                    <a:pt x="71342" y="58460"/>
                    <a:pt x="71342" y="47887"/>
                    <a:pt x="64770" y="41410"/>
                  </a:cubicBezTo>
                  <a:lnTo>
                    <a:pt x="28289" y="4929"/>
                  </a:lnTo>
                  <a:cubicBezTo>
                    <a:pt x="21907" y="-1643"/>
                    <a:pt x="11335" y="-1643"/>
                    <a:pt x="4858" y="4929"/>
                  </a:cubicBezTo>
                  <a:cubicBezTo>
                    <a:pt x="-1619" y="11311"/>
                    <a:pt x="-1619" y="21884"/>
                    <a:pt x="4858" y="28361"/>
                  </a:cubicBezTo>
                  <a:lnTo>
                    <a:pt x="41338" y="6484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19" name="Google Shape;319;p39"/>
            <p:cNvSpPr/>
            <p:nvPr/>
          </p:nvSpPr>
          <p:spPr>
            <a:xfrm>
              <a:off x="8352853" y="4705920"/>
              <a:ext cx="84677" cy="34290"/>
            </a:xfrm>
            <a:custGeom>
              <a:rect b="b" l="l" r="r" t="t"/>
              <a:pathLst>
                <a:path extrusionOk="0" h="34290" w="84677">
                  <a:moveTo>
                    <a:pt x="68199" y="476"/>
                  </a:moveTo>
                  <a:lnTo>
                    <a:pt x="16669" y="0"/>
                  </a:lnTo>
                  <a:cubicBezTo>
                    <a:pt x="7811" y="476"/>
                    <a:pt x="0" y="7429"/>
                    <a:pt x="0" y="16764"/>
                  </a:cubicBezTo>
                  <a:cubicBezTo>
                    <a:pt x="0" y="26098"/>
                    <a:pt x="7239" y="33719"/>
                    <a:pt x="16478" y="33814"/>
                  </a:cubicBezTo>
                  <a:lnTo>
                    <a:pt x="68009" y="34290"/>
                  </a:lnTo>
                  <a:lnTo>
                    <a:pt x="68104" y="34290"/>
                  </a:lnTo>
                  <a:cubicBezTo>
                    <a:pt x="77152" y="34290"/>
                    <a:pt x="84582" y="26765"/>
                    <a:pt x="84677" y="17526"/>
                  </a:cubicBezTo>
                  <a:cubicBezTo>
                    <a:pt x="84582" y="8096"/>
                    <a:pt x="77343" y="571"/>
                    <a:pt x="68199" y="47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0" name="Google Shape;320;p39"/>
            <p:cNvSpPr/>
            <p:nvPr/>
          </p:nvSpPr>
          <p:spPr>
            <a:xfrm>
              <a:off x="8437480" y="4878519"/>
              <a:ext cx="74298" cy="65145"/>
            </a:xfrm>
            <a:custGeom>
              <a:rect b="b" l="l" r="r" t="t"/>
              <a:pathLst>
                <a:path extrusionOk="0" h="65145" w="74298">
                  <a:moveTo>
                    <a:pt x="47103" y="3519"/>
                  </a:moveTo>
                  <a:lnTo>
                    <a:pt x="6336" y="35618"/>
                  </a:lnTo>
                  <a:cubicBezTo>
                    <a:pt x="-903" y="41333"/>
                    <a:pt x="-2141" y="51715"/>
                    <a:pt x="3669" y="58859"/>
                  </a:cubicBezTo>
                  <a:cubicBezTo>
                    <a:pt x="6908" y="63050"/>
                    <a:pt x="11765" y="65146"/>
                    <a:pt x="16719" y="65146"/>
                  </a:cubicBezTo>
                  <a:cubicBezTo>
                    <a:pt x="20433" y="65146"/>
                    <a:pt x="24052" y="63908"/>
                    <a:pt x="27196" y="61526"/>
                  </a:cubicBezTo>
                  <a:lnTo>
                    <a:pt x="67963" y="29427"/>
                  </a:lnTo>
                  <a:cubicBezTo>
                    <a:pt x="75202" y="23712"/>
                    <a:pt x="76440" y="13330"/>
                    <a:pt x="70630" y="6186"/>
                  </a:cubicBezTo>
                  <a:cubicBezTo>
                    <a:pt x="64820" y="-958"/>
                    <a:pt x="54343" y="-2005"/>
                    <a:pt x="47103" y="351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1" name="Google Shape;321;p39"/>
            <p:cNvSpPr/>
            <p:nvPr/>
          </p:nvSpPr>
          <p:spPr>
            <a:xfrm>
              <a:off x="9195268" y="4491036"/>
              <a:ext cx="70818" cy="69723"/>
            </a:xfrm>
            <a:custGeom>
              <a:rect b="b" l="l" r="r" t="t"/>
              <a:pathLst>
                <a:path extrusionOk="0" h="69723" w="70818">
                  <a:moveTo>
                    <a:pt x="42076" y="4858"/>
                  </a:moveTo>
                  <a:lnTo>
                    <a:pt x="4929" y="41434"/>
                  </a:lnTo>
                  <a:cubicBezTo>
                    <a:pt x="-1643" y="47816"/>
                    <a:pt x="-1643" y="58389"/>
                    <a:pt x="4929" y="64865"/>
                  </a:cubicBezTo>
                  <a:cubicBezTo>
                    <a:pt x="8167" y="68104"/>
                    <a:pt x="12549" y="69723"/>
                    <a:pt x="16835" y="69723"/>
                  </a:cubicBezTo>
                  <a:cubicBezTo>
                    <a:pt x="21121" y="69723"/>
                    <a:pt x="25408" y="68104"/>
                    <a:pt x="28742" y="64865"/>
                  </a:cubicBezTo>
                  <a:lnTo>
                    <a:pt x="65889" y="28289"/>
                  </a:lnTo>
                  <a:cubicBezTo>
                    <a:pt x="72461" y="21908"/>
                    <a:pt x="72461" y="11335"/>
                    <a:pt x="65889" y="4858"/>
                  </a:cubicBezTo>
                  <a:cubicBezTo>
                    <a:pt x="59412" y="-1714"/>
                    <a:pt x="48553" y="-1524"/>
                    <a:pt x="42076" y="485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2" name="Google Shape;322;p39"/>
            <p:cNvSpPr/>
            <p:nvPr/>
          </p:nvSpPr>
          <p:spPr>
            <a:xfrm>
              <a:off x="9266109" y="4709329"/>
              <a:ext cx="85725" cy="34310"/>
            </a:xfrm>
            <a:custGeom>
              <a:rect b="b" l="l" r="r" t="t"/>
              <a:pathLst>
                <a:path extrusionOk="0" h="34310" w="85725">
                  <a:moveTo>
                    <a:pt x="68866" y="21"/>
                  </a:moveTo>
                  <a:lnTo>
                    <a:pt x="16670" y="497"/>
                  </a:lnTo>
                  <a:cubicBezTo>
                    <a:pt x="7430" y="497"/>
                    <a:pt x="-94" y="8117"/>
                    <a:pt x="1" y="17547"/>
                  </a:cubicBezTo>
                  <a:cubicBezTo>
                    <a:pt x="96" y="26881"/>
                    <a:pt x="7621" y="34310"/>
                    <a:pt x="16765" y="34310"/>
                  </a:cubicBezTo>
                  <a:cubicBezTo>
                    <a:pt x="16765" y="34310"/>
                    <a:pt x="16765" y="34310"/>
                    <a:pt x="16860" y="34310"/>
                  </a:cubicBezTo>
                  <a:lnTo>
                    <a:pt x="69057" y="33834"/>
                  </a:lnTo>
                  <a:cubicBezTo>
                    <a:pt x="78296" y="33834"/>
                    <a:pt x="85726" y="26214"/>
                    <a:pt x="85726" y="16785"/>
                  </a:cubicBezTo>
                  <a:cubicBezTo>
                    <a:pt x="85726" y="7355"/>
                    <a:pt x="78391" y="-456"/>
                    <a:pt x="68866" y="2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323" name="Google Shape;323;p39"/>
            <p:cNvSpPr/>
            <p:nvPr/>
          </p:nvSpPr>
          <p:spPr>
            <a:xfrm>
              <a:off x="9191860" y="4881963"/>
              <a:ext cx="74298" cy="65130"/>
            </a:xfrm>
            <a:custGeom>
              <a:rect b="b" l="l" r="r" t="t"/>
              <a:pathLst>
                <a:path extrusionOk="0" h="65130" w="74298">
                  <a:moveTo>
                    <a:pt x="67963" y="35603"/>
                  </a:moveTo>
                  <a:lnTo>
                    <a:pt x="27196" y="3599"/>
                  </a:lnTo>
                  <a:cubicBezTo>
                    <a:pt x="19957" y="-2116"/>
                    <a:pt x="9480" y="-877"/>
                    <a:pt x="3669" y="6266"/>
                  </a:cubicBezTo>
                  <a:cubicBezTo>
                    <a:pt x="-2141" y="13410"/>
                    <a:pt x="-903" y="23792"/>
                    <a:pt x="6336" y="29507"/>
                  </a:cubicBezTo>
                  <a:lnTo>
                    <a:pt x="47103" y="61511"/>
                  </a:lnTo>
                  <a:cubicBezTo>
                    <a:pt x="50151" y="63892"/>
                    <a:pt x="53771" y="65131"/>
                    <a:pt x="57485" y="65131"/>
                  </a:cubicBezTo>
                  <a:cubicBezTo>
                    <a:pt x="62343" y="65131"/>
                    <a:pt x="67296" y="63035"/>
                    <a:pt x="70630" y="58844"/>
                  </a:cubicBezTo>
                  <a:cubicBezTo>
                    <a:pt x="76440" y="51700"/>
                    <a:pt x="75202" y="41318"/>
                    <a:pt x="67963" y="3560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5"/>
          <p:cNvSpPr txBox="1"/>
          <p:nvPr>
            <p:ph type="title"/>
          </p:nvPr>
        </p:nvSpPr>
        <p:spPr>
          <a:xfrm>
            <a:off x="1012050" y="618200"/>
            <a:ext cx="7463100" cy="4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Margin</a:t>
            </a:r>
            <a:r>
              <a:rPr lang="en-GB" sz="2400"/>
              <a:t> - Shorthand</a:t>
            </a:r>
            <a:endParaRPr sz="2400"/>
          </a:p>
        </p:txBody>
      </p:sp>
      <p:sp>
        <p:nvSpPr>
          <p:cNvPr id="615" name="Google Shape;615;p75"/>
          <p:cNvSpPr txBox="1"/>
          <p:nvPr>
            <p:ph idx="2" type="body"/>
          </p:nvPr>
        </p:nvSpPr>
        <p:spPr>
          <a:xfrm>
            <a:off x="667675" y="1088000"/>
            <a:ext cx="8160300" cy="370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Specify all margin properties into a single line.</a:t>
            </a:r>
            <a:endParaRPr>
              <a:solidFill>
                <a:schemeClr val="dk1"/>
              </a:solidFill>
            </a:endParaRPr>
          </a:p>
          <a:p>
            <a:pPr indent="-317500" lvl="0" marL="457200" rtl="0" algn="l">
              <a:spcBef>
                <a:spcPts val="0"/>
              </a:spcBef>
              <a:spcAft>
                <a:spcPts val="0"/>
              </a:spcAft>
              <a:buClr>
                <a:schemeClr val="dk1"/>
              </a:buClr>
              <a:buSzPts val="1400"/>
              <a:buChar char="●"/>
            </a:pPr>
            <a:r>
              <a:rPr b="1" lang="en-GB" u="sng">
                <a:solidFill>
                  <a:schemeClr val="dk1"/>
                </a:solidFill>
              </a:rPr>
              <a:t>4 values</a:t>
            </a:r>
            <a:endParaRPr b="1" u="sng">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In clockwise rotation,</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margin-top(6px), margin-right(10px), margin-bottom(5px),margin-left(12px)</a:t>
            </a:r>
            <a:endParaRPr>
              <a:solidFill>
                <a:schemeClr val="dk1"/>
              </a:solidFill>
            </a:endParaRPr>
          </a:p>
          <a:p>
            <a:pPr indent="-317500" lvl="0" marL="457200" rtl="0" algn="l">
              <a:spcBef>
                <a:spcPts val="0"/>
              </a:spcBef>
              <a:spcAft>
                <a:spcPts val="0"/>
              </a:spcAft>
              <a:buClr>
                <a:schemeClr val="dk1"/>
              </a:buClr>
              <a:buSzPts val="1400"/>
              <a:buChar char="●"/>
            </a:pPr>
            <a:r>
              <a:rPr b="1" lang="en-GB" u="sng">
                <a:solidFill>
                  <a:schemeClr val="dk1"/>
                </a:solidFill>
              </a:rPr>
              <a:t>3 values</a:t>
            </a:r>
            <a:endParaRPr b="1" u="sng">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margin</a:t>
            </a:r>
            <a:r>
              <a:rPr lang="en-GB">
                <a:solidFill>
                  <a:schemeClr val="dk1"/>
                </a:solidFill>
              </a:rPr>
              <a:t>-left = margin-right</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margin-top(5px), margin-left and margin right(12px), margin-bottom(4px)</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616" name="Google Shape;616;p75"/>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617" name="Google Shape;617;p75"/>
          <p:cNvPicPr preferRelativeResize="0"/>
          <p:nvPr/>
        </p:nvPicPr>
        <p:blipFill>
          <a:blip r:embed="rId3">
            <a:alphaModFix/>
          </a:blip>
          <a:stretch>
            <a:fillRect/>
          </a:stretch>
        </p:blipFill>
        <p:spPr>
          <a:xfrm>
            <a:off x="937650" y="3368050"/>
            <a:ext cx="3714656" cy="831850"/>
          </a:xfrm>
          <a:prstGeom prst="rect">
            <a:avLst/>
          </a:prstGeom>
          <a:noFill/>
          <a:ln>
            <a:noFill/>
          </a:ln>
        </p:spPr>
      </p:pic>
      <p:pic>
        <p:nvPicPr>
          <p:cNvPr id="618" name="Google Shape;618;p75"/>
          <p:cNvPicPr preferRelativeResize="0"/>
          <p:nvPr/>
        </p:nvPicPr>
        <p:blipFill>
          <a:blip r:embed="rId4">
            <a:alphaModFix/>
          </a:blip>
          <a:stretch>
            <a:fillRect/>
          </a:stretch>
        </p:blipFill>
        <p:spPr>
          <a:xfrm>
            <a:off x="4862775" y="3368038"/>
            <a:ext cx="3693174" cy="83185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6"/>
          <p:cNvSpPr txBox="1"/>
          <p:nvPr>
            <p:ph type="title"/>
          </p:nvPr>
        </p:nvSpPr>
        <p:spPr>
          <a:xfrm>
            <a:off x="1012050" y="618200"/>
            <a:ext cx="7463100" cy="4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Margin</a:t>
            </a:r>
            <a:r>
              <a:rPr lang="en-GB" sz="2400"/>
              <a:t> - Shorthand</a:t>
            </a:r>
            <a:endParaRPr sz="2400"/>
          </a:p>
        </p:txBody>
      </p:sp>
      <p:sp>
        <p:nvSpPr>
          <p:cNvPr id="624" name="Google Shape;624;p76"/>
          <p:cNvSpPr txBox="1"/>
          <p:nvPr>
            <p:ph idx="2" type="body"/>
          </p:nvPr>
        </p:nvSpPr>
        <p:spPr>
          <a:xfrm>
            <a:off x="667675" y="1088000"/>
            <a:ext cx="8160300" cy="370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Specify all margin properties into a single line.</a:t>
            </a:r>
            <a:endParaRPr>
              <a:solidFill>
                <a:schemeClr val="dk1"/>
              </a:solidFill>
            </a:endParaRPr>
          </a:p>
          <a:p>
            <a:pPr indent="-317500" lvl="0" marL="457200" rtl="0" algn="l">
              <a:spcBef>
                <a:spcPts val="0"/>
              </a:spcBef>
              <a:spcAft>
                <a:spcPts val="0"/>
              </a:spcAft>
              <a:buClr>
                <a:schemeClr val="dk1"/>
              </a:buClr>
              <a:buSzPts val="1400"/>
              <a:buChar char="●"/>
            </a:pPr>
            <a:r>
              <a:rPr b="1" lang="en-GB" u="sng">
                <a:solidFill>
                  <a:schemeClr val="dk1"/>
                </a:solidFill>
              </a:rPr>
              <a:t>2 values</a:t>
            </a:r>
            <a:endParaRPr b="1" u="sng">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margin</a:t>
            </a:r>
            <a:r>
              <a:rPr lang="en-GB">
                <a:solidFill>
                  <a:schemeClr val="dk1"/>
                </a:solidFill>
              </a:rPr>
              <a:t>-top = margin-bottom,  margin-left = margin-right</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margin-top and margin-bottom(20px), margin-left and margin-right(10px)</a:t>
            </a:r>
            <a:endParaRPr>
              <a:solidFill>
                <a:schemeClr val="dk1"/>
              </a:solidFill>
            </a:endParaRPr>
          </a:p>
          <a:p>
            <a:pPr indent="-317500" lvl="0" marL="457200" rtl="0" algn="l">
              <a:spcBef>
                <a:spcPts val="0"/>
              </a:spcBef>
              <a:spcAft>
                <a:spcPts val="0"/>
              </a:spcAft>
              <a:buClr>
                <a:schemeClr val="dk1"/>
              </a:buClr>
              <a:buSzPts val="1400"/>
              <a:buChar char="●"/>
            </a:pPr>
            <a:r>
              <a:rPr b="1" lang="en-GB" u="sng">
                <a:solidFill>
                  <a:schemeClr val="dk1"/>
                </a:solidFill>
              </a:rPr>
              <a:t>1 value</a:t>
            </a:r>
            <a:endParaRPr b="1" u="sng">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All sides of the padding</a:t>
            </a:r>
            <a:endParaRPr>
              <a:solidFill>
                <a:schemeClr val="dk1"/>
              </a:solidFill>
            </a:endParaRPr>
          </a:p>
        </p:txBody>
      </p:sp>
      <p:sp>
        <p:nvSpPr>
          <p:cNvPr id="625" name="Google Shape;625;p76"/>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626" name="Google Shape;626;p76"/>
          <p:cNvPicPr preferRelativeResize="0"/>
          <p:nvPr/>
        </p:nvPicPr>
        <p:blipFill>
          <a:blip r:embed="rId3">
            <a:alphaModFix/>
          </a:blip>
          <a:stretch>
            <a:fillRect/>
          </a:stretch>
        </p:blipFill>
        <p:spPr>
          <a:xfrm>
            <a:off x="4472675" y="3659800"/>
            <a:ext cx="4139400" cy="882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77"/>
          <p:cNvSpPr txBox="1"/>
          <p:nvPr>
            <p:ph type="title"/>
          </p:nvPr>
        </p:nvSpPr>
        <p:spPr>
          <a:xfrm>
            <a:off x="1012050" y="618200"/>
            <a:ext cx="7463100" cy="44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Margin Auto</a:t>
            </a:r>
            <a:endParaRPr sz="2400"/>
          </a:p>
        </p:txBody>
      </p:sp>
      <p:sp>
        <p:nvSpPr>
          <p:cNvPr id="632" name="Google Shape;632;p77"/>
          <p:cNvSpPr txBox="1"/>
          <p:nvPr>
            <p:ph idx="2" type="body"/>
          </p:nvPr>
        </p:nvSpPr>
        <p:spPr>
          <a:xfrm>
            <a:off x="667675" y="1063400"/>
            <a:ext cx="8160300" cy="3733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Allows content to be in the center</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margin:0 auto;</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0 sets the top and bottom margins to 0 pixels</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auto instructs browser to adjust left and right margins until element is centered.</a:t>
            </a:r>
            <a:endParaRPr>
              <a:solidFill>
                <a:schemeClr val="dk1"/>
              </a:solidFill>
            </a:endParaRPr>
          </a:p>
        </p:txBody>
      </p:sp>
      <p:sp>
        <p:nvSpPr>
          <p:cNvPr id="633" name="Google Shape;633;p77"/>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634" name="Google Shape;634;p77"/>
          <p:cNvPicPr preferRelativeResize="0"/>
          <p:nvPr/>
        </p:nvPicPr>
        <p:blipFill>
          <a:blip r:embed="rId3">
            <a:alphaModFix/>
          </a:blip>
          <a:stretch>
            <a:fillRect/>
          </a:stretch>
        </p:blipFill>
        <p:spPr>
          <a:xfrm>
            <a:off x="3453725" y="2962563"/>
            <a:ext cx="4857750" cy="1419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8"/>
          <p:cNvSpPr txBox="1"/>
          <p:nvPr>
            <p:ph type="title"/>
          </p:nvPr>
        </p:nvSpPr>
        <p:spPr>
          <a:xfrm>
            <a:off x="1012050" y="618200"/>
            <a:ext cx="7463100" cy="44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Margin Collapse</a:t>
            </a:r>
            <a:endParaRPr sz="2400"/>
          </a:p>
        </p:txBody>
      </p:sp>
      <p:sp>
        <p:nvSpPr>
          <p:cNvPr id="640" name="Google Shape;640;p78"/>
          <p:cNvSpPr txBox="1"/>
          <p:nvPr>
            <p:ph idx="2" type="body"/>
          </p:nvPr>
        </p:nvSpPr>
        <p:spPr>
          <a:xfrm>
            <a:off x="667675" y="1063400"/>
            <a:ext cx="8160300" cy="3733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Top and bottom margin collapse.</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Horizontal margin are added together.</a:t>
            </a:r>
            <a:endParaRPr>
              <a:solidFill>
                <a:schemeClr val="dk1"/>
              </a:solidFill>
            </a:endParaRPr>
          </a:p>
        </p:txBody>
      </p:sp>
      <p:sp>
        <p:nvSpPr>
          <p:cNvPr id="641" name="Google Shape;641;p78"/>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642" name="Google Shape;642;p78"/>
          <p:cNvPicPr preferRelativeResize="0"/>
          <p:nvPr/>
        </p:nvPicPr>
        <p:blipFill>
          <a:blip r:embed="rId3">
            <a:alphaModFix/>
          </a:blip>
          <a:stretch>
            <a:fillRect/>
          </a:stretch>
        </p:blipFill>
        <p:spPr>
          <a:xfrm>
            <a:off x="1326579" y="1822850"/>
            <a:ext cx="2786770" cy="1321200"/>
          </a:xfrm>
          <a:prstGeom prst="rect">
            <a:avLst/>
          </a:prstGeom>
          <a:noFill/>
          <a:ln>
            <a:noFill/>
          </a:ln>
        </p:spPr>
      </p:pic>
      <p:pic>
        <p:nvPicPr>
          <p:cNvPr id="643" name="Google Shape;643;p78"/>
          <p:cNvPicPr preferRelativeResize="0"/>
          <p:nvPr/>
        </p:nvPicPr>
        <p:blipFill>
          <a:blip r:embed="rId4">
            <a:alphaModFix/>
          </a:blip>
          <a:stretch>
            <a:fillRect/>
          </a:stretch>
        </p:blipFill>
        <p:spPr>
          <a:xfrm>
            <a:off x="1290988" y="3366600"/>
            <a:ext cx="2857950" cy="1321200"/>
          </a:xfrm>
          <a:prstGeom prst="rect">
            <a:avLst/>
          </a:prstGeom>
          <a:noFill/>
          <a:ln>
            <a:noFill/>
          </a:ln>
        </p:spPr>
      </p:pic>
      <p:pic>
        <p:nvPicPr>
          <p:cNvPr id="644" name="Google Shape;644;p78"/>
          <p:cNvPicPr preferRelativeResize="0"/>
          <p:nvPr/>
        </p:nvPicPr>
        <p:blipFill>
          <a:blip r:embed="rId5">
            <a:alphaModFix/>
          </a:blip>
          <a:stretch>
            <a:fillRect/>
          </a:stretch>
        </p:blipFill>
        <p:spPr>
          <a:xfrm>
            <a:off x="4977177" y="1822850"/>
            <a:ext cx="3497973" cy="2864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9"/>
          <p:cNvSpPr txBox="1"/>
          <p:nvPr>
            <p:ph type="title"/>
          </p:nvPr>
        </p:nvSpPr>
        <p:spPr>
          <a:xfrm>
            <a:off x="1012050" y="618200"/>
            <a:ext cx="7463100" cy="48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Minimum and Maximum Height and Weight</a:t>
            </a:r>
            <a:endParaRPr sz="2400"/>
          </a:p>
        </p:txBody>
      </p:sp>
      <p:sp>
        <p:nvSpPr>
          <p:cNvPr id="650" name="Google Shape;650;p79"/>
          <p:cNvSpPr txBox="1"/>
          <p:nvPr>
            <p:ph idx="2" type="body"/>
          </p:nvPr>
        </p:nvSpPr>
        <p:spPr>
          <a:xfrm>
            <a:off x="667675" y="1156700"/>
            <a:ext cx="8160300" cy="3640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Width - How narrow or how wide a box is</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m</a:t>
            </a:r>
            <a:r>
              <a:rPr lang="en-GB">
                <a:solidFill>
                  <a:schemeClr val="dk1"/>
                </a:solidFill>
              </a:rPr>
              <a:t>in-weight - ensures the minimum width of the box</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max-width - ensures the maximum width of the box</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Height - How tall a box is</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min-height - </a:t>
            </a:r>
            <a:r>
              <a:rPr lang="en-GB">
                <a:solidFill>
                  <a:schemeClr val="dk1"/>
                </a:solidFill>
              </a:rPr>
              <a:t>ensures</a:t>
            </a:r>
            <a:r>
              <a:rPr lang="en-GB">
                <a:solidFill>
                  <a:schemeClr val="dk1"/>
                </a:solidFill>
              </a:rPr>
              <a:t> the minimum height of the box</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max-height - ensures the maximum height of the box</a:t>
            </a:r>
            <a:endParaRPr>
              <a:solidFill>
                <a:schemeClr val="dk1"/>
              </a:solidFill>
            </a:endParaRPr>
          </a:p>
          <a:p>
            <a:pPr indent="0" lvl="0" marL="914400" rtl="0" algn="l">
              <a:spcBef>
                <a:spcPts val="1600"/>
              </a:spcBef>
              <a:spcAft>
                <a:spcPts val="1600"/>
              </a:spcAft>
              <a:buNone/>
            </a:pPr>
            <a:r>
              <a:t/>
            </a:r>
            <a:endParaRPr>
              <a:solidFill>
                <a:schemeClr val="dk1"/>
              </a:solidFill>
            </a:endParaRPr>
          </a:p>
        </p:txBody>
      </p:sp>
      <p:sp>
        <p:nvSpPr>
          <p:cNvPr id="651" name="Google Shape;651;p79"/>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652" name="Google Shape;652;p79"/>
          <p:cNvPicPr preferRelativeResize="0"/>
          <p:nvPr/>
        </p:nvPicPr>
        <p:blipFill>
          <a:blip r:embed="rId3">
            <a:alphaModFix/>
          </a:blip>
          <a:stretch>
            <a:fillRect/>
          </a:stretch>
        </p:blipFill>
        <p:spPr>
          <a:xfrm>
            <a:off x="884897" y="3262322"/>
            <a:ext cx="3773650" cy="1062500"/>
          </a:xfrm>
          <a:prstGeom prst="rect">
            <a:avLst/>
          </a:prstGeom>
          <a:noFill/>
          <a:ln>
            <a:noFill/>
          </a:ln>
        </p:spPr>
      </p:pic>
      <p:pic>
        <p:nvPicPr>
          <p:cNvPr id="653" name="Google Shape;653;p79"/>
          <p:cNvPicPr preferRelativeResize="0"/>
          <p:nvPr/>
        </p:nvPicPr>
        <p:blipFill>
          <a:blip r:embed="rId4">
            <a:alphaModFix/>
          </a:blip>
          <a:stretch>
            <a:fillRect/>
          </a:stretch>
        </p:blipFill>
        <p:spPr>
          <a:xfrm>
            <a:off x="4840910" y="3262325"/>
            <a:ext cx="3796814" cy="1062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0"/>
          <p:cNvSpPr txBox="1"/>
          <p:nvPr>
            <p:ph type="title"/>
          </p:nvPr>
        </p:nvSpPr>
        <p:spPr>
          <a:xfrm>
            <a:off x="1012050" y="618200"/>
            <a:ext cx="7463100" cy="4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Overflow and Visibility</a:t>
            </a:r>
            <a:endParaRPr sz="2400"/>
          </a:p>
        </p:txBody>
      </p:sp>
      <p:sp>
        <p:nvSpPr>
          <p:cNvPr id="659" name="Google Shape;659;p80"/>
          <p:cNvSpPr txBox="1"/>
          <p:nvPr>
            <p:ph idx="2" type="body"/>
          </p:nvPr>
        </p:nvSpPr>
        <p:spPr>
          <a:xfrm>
            <a:off x="667675" y="1088000"/>
            <a:ext cx="8160300" cy="370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Controls what happens to content that overflows outside the box</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hidden - overflowed content will be hidden</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scroll - a scrollbar will added to the box</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visible - content will be displayed outside of the box</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Controls the visibility of the element</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hidden - hides an element</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visible - displays an element</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collapse - collapses</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914400" rtl="0" algn="l">
              <a:spcBef>
                <a:spcPts val="1600"/>
              </a:spcBef>
              <a:spcAft>
                <a:spcPts val="1600"/>
              </a:spcAft>
              <a:buNone/>
            </a:pPr>
            <a:r>
              <a:t/>
            </a:r>
            <a:endParaRPr>
              <a:solidFill>
                <a:schemeClr val="dk1"/>
              </a:solidFill>
            </a:endParaRPr>
          </a:p>
        </p:txBody>
      </p:sp>
      <p:sp>
        <p:nvSpPr>
          <p:cNvPr id="660" name="Google Shape;660;p80"/>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661" name="Google Shape;661;p80"/>
          <p:cNvPicPr preferRelativeResize="0"/>
          <p:nvPr/>
        </p:nvPicPr>
        <p:blipFill>
          <a:blip r:embed="rId3">
            <a:alphaModFix/>
          </a:blip>
          <a:stretch>
            <a:fillRect/>
          </a:stretch>
        </p:blipFill>
        <p:spPr>
          <a:xfrm>
            <a:off x="1110947" y="3781150"/>
            <a:ext cx="3532800" cy="768300"/>
          </a:xfrm>
          <a:prstGeom prst="rect">
            <a:avLst/>
          </a:prstGeom>
          <a:noFill/>
          <a:ln>
            <a:noFill/>
          </a:ln>
        </p:spPr>
      </p:pic>
      <p:pic>
        <p:nvPicPr>
          <p:cNvPr id="662" name="Google Shape;662;p80"/>
          <p:cNvPicPr preferRelativeResize="0"/>
          <p:nvPr/>
        </p:nvPicPr>
        <p:blipFill>
          <a:blip r:embed="rId4">
            <a:alphaModFix/>
          </a:blip>
          <a:stretch>
            <a:fillRect/>
          </a:stretch>
        </p:blipFill>
        <p:spPr>
          <a:xfrm>
            <a:off x="4958807" y="3781150"/>
            <a:ext cx="3337842" cy="768300"/>
          </a:xfrm>
          <a:prstGeom prst="rect">
            <a:avLst/>
          </a:prstGeom>
          <a:noFill/>
          <a:ln>
            <a:noFill/>
          </a:ln>
        </p:spPr>
      </p:pic>
      <p:pic>
        <p:nvPicPr>
          <p:cNvPr id="663" name="Google Shape;663;p80"/>
          <p:cNvPicPr preferRelativeResize="0"/>
          <p:nvPr/>
        </p:nvPicPr>
        <p:blipFill>
          <a:blip r:embed="rId5">
            <a:alphaModFix/>
          </a:blip>
          <a:stretch>
            <a:fillRect/>
          </a:stretch>
        </p:blipFill>
        <p:spPr>
          <a:xfrm>
            <a:off x="4958800" y="2413449"/>
            <a:ext cx="3337850" cy="10994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1"/>
          <p:cNvSpPr txBox="1"/>
          <p:nvPr>
            <p:ph type="title"/>
          </p:nvPr>
        </p:nvSpPr>
        <p:spPr>
          <a:xfrm>
            <a:off x="1012050" y="618200"/>
            <a:ext cx="7463100" cy="4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New Box Model</a:t>
            </a:r>
            <a:endParaRPr sz="2400"/>
          </a:p>
        </p:txBody>
      </p:sp>
      <p:sp>
        <p:nvSpPr>
          <p:cNvPr id="669" name="Google Shape;669;p81"/>
          <p:cNvSpPr txBox="1"/>
          <p:nvPr>
            <p:ph idx="2" type="body"/>
          </p:nvPr>
        </p:nvSpPr>
        <p:spPr>
          <a:xfrm>
            <a:off x="667675" y="1075700"/>
            <a:ext cx="8160300" cy="3721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box-sizing - controls the type of box model the </a:t>
            </a:r>
            <a:r>
              <a:rPr lang="en-GB">
                <a:solidFill>
                  <a:schemeClr val="dk1"/>
                </a:solidFill>
              </a:rPr>
              <a:t>browser</a:t>
            </a:r>
            <a:r>
              <a:rPr lang="en-GB">
                <a:solidFill>
                  <a:schemeClr val="dk1"/>
                </a:solidFill>
              </a:rPr>
              <a:t> used</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border box helps to avoid dimensional issues in the old box model</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Height and width remained fixed.</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Border and padding will be included in the box.</a:t>
            </a:r>
            <a:endParaRPr>
              <a:solidFill>
                <a:schemeClr val="dk1"/>
              </a:solidFill>
            </a:endParaRPr>
          </a:p>
          <a:p>
            <a:pPr indent="0" lvl="0" marL="914400" rtl="0" algn="l">
              <a:spcBef>
                <a:spcPts val="1600"/>
              </a:spcBef>
              <a:spcAft>
                <a:spcPts val="0"/>
              </a:spcAft>
              <a:buNone/>
            </a:pPr>
            <a:r>
              <a:t/>
            </a:r>
            <a:endParaRPr>
              <a:solidFill>
                <a:schemeClr val="dk1"/>
              </a:solidFill>
            </a:endParaRPr>
          </a:p>
          <a:p>
            <a:pPr indent="0" lvl="0" marL="457200" rtl="0" algn="l">
              <a:spcBef>
                <a:spcPts val="1600"/>
              </a:spcBef>
              <a:spcAft>
                <a:spcPts val="0"/>
              </a:spcAft>
              <a:buNone/>
            </a:pPr>
            <a:r>
              <a:t/>
            </a:r>
            <a:endParaRPr>
              <a:solidFill>
                <a:schemeClr val="dk1"/>
              </a:solidFill>
            </a:endParaRPr>
          </a:p>
          <a:p>
            <a:pPr indent="0" lvl="0" marL="914400" rtl="0" algn="l">
              <a:spcBef>
                <a:spcPts val="1600"/>
              </a:spcBef>
              <a:spcAft>
                <a:spcPts val="1600"/>
              </a:spcAft>
              <a:buNone/>
            </a:pPr>
            <a:r>
              <a:t/>
            </a:r>
            <a:endParaRPr>
              <a:solidFill>
                <a:schemeClr val="dk1"/>
              </a:solidFill>
            </a:endParaRPr>
          </a:p>
        </p:txBody>
      </p:sp>
      <p:sp>
        <p:nvSpPr>
          <p:cNvPr id="670" name="Google Shape;670;p81"/>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671" name="Google Shape;671;p81"/>
          <p:cNvPicPr preferRelativeResize="0"/>
          <p:nvPr/>
        </p:nvPicPr>
        <p:blipFill>
          <a:blip r:embed="rId3">
            <a:alphaModFix/>
          </a:blip>
          <a:stretch>
            <a:fillRect/>
          </a:stretch>
        </p:blipFill>
        <p:spPr>
          <a:xfrm>
            <a:off x="4880425" y="2278900"/>
            <a:ext cx="3762151" cy="2407125"/>
          </a:xfrm>
          <a:prstGeom prst="rect">
            <a:avLst/>
          </a:prstGeom>
          <a:noFill/>
          <a:ln>
            <a:noFill/>
          </a:ln>
        </p:spPr>
      </p:pic>
      <p:pic>
        <p:nvPicPr>
          <p:cNvPr id="672" name="Google Shape;672;p81"/>
          <p:cNvPicPr preferRelativeResize="0"/>
          <p:nvPr/>
        </p:nvPicPr>
        <p:blipFill>
          <a:blip r:embed="rId4">
            <a:alphaModFix/>
          </a:blip>
          <a:stretch>
            <a:fillRect/>
          </a:stretch>
        </p:blipFill>
        <p:spPr>
          <a:xfrm>
            <a:off x="937650" y="2877675"/>
            <a:ext cx="3710475" cy="8100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82"/>
          <p:cNvSpPr txBox="1"/>
          <p:nvPr>
            <p:ph type="title"/>
          </p:nvPr>
        </p:nvSpPr>
        <p:spPr>
          <a:xfrm>
            <a:off x="1012050" y="618200"/>
            <a:ext cx="7463100" cy="4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Position</a:t>
            </a:r>
            <a:endParaRPr sz="2400"/>
          </a:p>
        </p:txBody>
      </p:sp>
      <p:sp>
        <p:nvSpPr>
          <p:cNvPr id="678" name="Google Shape;678;p82"/>
          <p:cNvSpPr txBox="1"/>
          <p:nvPr>
            <p:ph idx="2" type="body"/>
          </p:nvPr>
        </p:nvSpPr>
        <p:spPr>
          <a:xfrm>
            <a:off x="667675" y="1088000"/>
            <a:ext cx="8160300" cy="370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There are 5 values for the position property.</a:t>
            </a:r>
            <a:endParaRPr>
              <a:solidFill>
                <a:schemeClr val="dk1"/>
              </a:solidFill>
            </a:endParaRPr>
          </a:p>
          <a:p>
            <a:pPr indent="-317500" lvl="0" marL="457200" rtl="0" algn="l">
              <a:spcBef>
                <a:spcPts val="1600"/>
              </a:spcBef>
              <a:spcAft>
                <a:spcPts val="0"/>
              </a:spcAft>
              <a:buClr>
                <a:schemeClr val="dk1"/>
              </a:buClr>
              <a:buSzPts val="1400"/>
              <a:buAutoNum type="arabicPeriod"/>
            </a:pPr>
            <a:r>
              <a:rPr lang="en-GB">
                <a:solidFill>
                  <a:schemeClr val="dk1"/>
                </a:solidFill>
              </a:rPr>
              <a:t>static(default)</a:t>
            </a:r>
            <a:endParaRPr>
              <a:solidFill>
                <a:schemeClr val="dk1"/>
              </a:solidFill>
            </a:endParaRPr>
          </a:p>
          <a:p>
            <a:pPr indent="-317500" lvl="0" marL="457200" rtl="0" algn="l">
              <a:spcBef>
                <a:spcPts val="0"/>
              </a:spcBef>
              <a:spcAft>
                <a:spcPts val="0"/>
              </a:spcAft>
              <a:buClr>
                <a:schemeClr val="dk1"/>
              </a:buClr>
              <a:buSzPts val="1400"/>
              <a:buAutoNum type="arabicPeriod"/>
            </a:pPr>
            <a:r>
              <a:rPr lang="en-GB">
                <a:solidFill>
                  <a:schemeClr val="dk1"/>
                </a:solidFill>
              </a:rPr>
              <a:t>relative</a:t>
            </a:r>
            <a:endParaRPr>
              <a:solidFill>
                <a:schemeClr val="dk1"/>
              </a:solidFill>
            </a:endParaRPr>
          </a:p>
          <a:p>
            <a:pPr indent="-317500" lvl="0" marL="457200" rtl="0" algn="l">
              <a:spcBef>
                <a:spcPts val="0"/>
              </a:spcBef>
              <a:spcAft>
                <a:spcPts val="0"/>
              </a:spcAft>
              <a:buClr>
                <a:schemeClr val="dk1"/>
              </a:buClr>
              <a:buSzPts val="1400"/>
              <a:buAutoNum type="arabicPeriod"/>
            </a:pPr>
            <a:r>
              <a:rPr lang="en-GB">
                <a:solidFill>
                  <a:schemeClr val="dk1"/>
                </a:solidFill>
              </a:rPr>
              <a:t>absolute</a:t>
            </a:r>
            <a:endParaRPr>
              <a:solidFill>
                <a:schemeClr val="dk1"/>
              </a:solidFill>
            </a:endParaRPr>
          </a:p>
          <a:p>
            <a:pPr indent="-317500" lvl="0" marL="457200" rtl="0" algn="l">
              <a:spcBef>
                <a:spcPts val="0"/>
              </a:spcBef>
              <a:spcAft>
                <a:spcPts val="0"/>
              </a:spcAft>
              <a:buClr>
                <a:schemeClr val="dk1"/>
              </a:buClr>
              <a:buSzPts val="1400"/>
              <a:buAutoNum type="arabicPeriod"/>
            </a:pPr>
            <a:r>
              <a:rPr lang="en-GB">
                <a:solidFill>
                  <a:schemeClr val="dk1"/>
                </a:solidFill>
              </a:rPr>
              <a:t>fixed</a:t>
            </a:r>
            <a:endParaRPr>
              <a:solidFill>
                <a:schemeClr val="dk1"/>
              </a:solidFill>
            </a:endParaRPr>
          </a:p>
          <a:p>
            <a:pPr indent="-317500" lvl="0" marL="457200" rtl="0" algn="l">
              <a:spcBef>
                <a:spcPts val="0"/>
              </a:spcBef>
              <a:spcAft>
                <a:spcPts val="0"/>
              </a:spcAft>
              <a:buClr>
                <a:schemeClr val="dk1"/>
              </a:buClr>
              <a:buSzPts val="1400"/>
              <a:buAutoNum type="arabicPeriod"/>
            </a:pPr>
            <a:r>
              <a:rPr lang="en-GB">
                <a:solidFill>
                  <a:schemeClr val="dk1"/>
                </a:solidFill>
              </a:rPr>
              <a:t>s</a:t>
            </a:r>
            <a:r>
              <a:rPr lang="en-GB">
                <a:solidFill>
                  <a:schemeClr val="dk1"/>
                </a:solidFill>
              </a:rPr>
              <a:t>ticky</a:t>
            </a:r>
            <a:endParaRPr>
              <a:solidFill>
                <a:schemeClr val="dk1"/>
              </a:solidFill>
            </a:endParaRPr>
          </a:p>
          <a:p>
            <a:pPr indent="0" lvl="0" marL="0" rtl="0" algn="l">
              <a:spcBef>
                <a:spcPts val="1600"/>
              </a:spcBef>
              <a:spcAft>
                <a:spcPts val="0"/>
              </a:spcAft>
              <a:buNone/>
            </a:pPr>
            <a:r>
              <a:rPr lang="en-GB">
                <a:solidFill>
                  <a:schemeClr val="dk1"/>
                </a:solidFill>
              </a:rPr>
              <a:t>These values are accompany with offset properties.</a:t>
            </a:r>
            <a:endParaRPr>
              <a:solidFill>
                <a:schemeClr val="dk1"/>
              </a:solidFill>
            </a:endParaRPr>
          </a:p>
          <a:p>
            <a:pPr indent="-317500" lvl="0" marL="457200" rtl="0" algn="l">
              <a:spcBef>
                <a:spcPts val="1600"/>
              </a:spcBef>
              <a:spcAft>
                <a:spcPts val="0"/>
              </a:spcAft>
              <a:buClr>
                <a:schemeClr val="dk1"/>
              </a:buClr>
              <a:buSzPts val="1400"/>
              <a:buChar char="●"/>
            </a:pPr>
            <a:r>
              <a:rPr lang="en-GB">
                <a:solidFill>
                  <a:schemeClr val="dk1"/>
                </a:solidFill>
              </a:rPr>
              <a:t>top - moves the element down from the top</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bottom - moves the element up from the bottom</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left - moves the element from the left(to the right)</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right - moves the element from the right(to the left)</a:t>
            </a:r>
            <a:endParaRPr>
              <a:solidFill>
                <a:schemeClr val="dk1"/>
              </a:solidFill>
            </a:endParaRPr>
          </a:p>
        </p:txBody>
      </p:sp>
      <p:sp>
        <p:nvSpPr>
          <p:cNvPr id="679" name="Google Shape;679;p82"/>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83"/>
          <p:cNvSpPr txBox="1"/>
          <p:nvPr>
            <p:ph type="title"/>
          </p:nvPr>
        </p:nvSpPr>
        <p:spPr>
          <a:xfrm>
            <a:off x="1012050" y="618200"/>
            <a:ext cx="7463100" cy="4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Position: Relative</a:t>
            </a:r>
            <a:endParaRPr sz="2400"/>
          </a:p>
        </p:txBody>
      </p:sp>
      <p:sp>
        <p:nvSpPr>
          <p:cNvPr id="685" name="Google Shape;685;p83"/>
          <p:cNvSpPr txBox="1"/>
          <p:nvPr>
            <p:ph idx="2" type="body"/>
          </p:nvPr>
        </p:nvSpPr>
        <p:spPr>
          <a:xfrm>
            <a:off x="704750" y="1088000"/>
            <a:ext cx="8123400" cy="370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lang="en-GB" u="sng">
                <a:solidFill>
                  <a:schemeClr val="dk1"/>
                </a:solidFill>
              </a:rPr>
              <a:t>Relative</a:t>
            </a:r>
            <a:endParaRPr b="1" u="sng">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Position an element relative to its default static position</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Does not specify where the element should be position</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Done by accompanying the position with offset properties(in px, em or %)</a:t>
            </a:r>
            <a:endParaRPr>
              <a:solidFill>
                <a:schemeClr val="dk1"/>
              </a:solidFill>
            </a:endParaRPr>
          </a:p>
        </p:txBody>
      </p:sp>
      <p:sp>
        <p:nvSpPr>
          <p:cNvPr id="686" name="Google Shape;686;p83"/>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687" name="Google Shape;687;p83"/>
          <p:cNvPicPr preferRelativeResize="0"/>
          <p:nvPr/>
        </p:nvPicPr>
        <p:blipFill>
          <a:blip r:embed="rId3">
            <a:alphaModFix/>
          </a:blip>
          <a:stretch>
            <a:fillRect/>
          </a:stretch>
        </p:blipFill>
        <p:spPr>
          <a:xfrm>
            <a:off x="1012050" y="2571750"/>
            <a:ext cx="3933850" cy="1169100"/>
          </a:xfrm>
          <a:prstGeom prst="rect">
            <a:avLst/>
          </a:prstGeom>
          <a:noFill/>
          <a:ln>
            <a:noFill/>
          </a:ln>
        </p:spPr>
      </p:pic>
      <p:pic>
        <p:nvPicPr>
          <p:cNvPr id="688" name="Google Shape;688;p83"/>
          <p:cNvPicPr preferRelativeResize="0"/>
          <p:nvPr/>
        </p:nvPicPr>
        <p:blipFill>
          <a:blip r:embed="rId4">
            <a:alphaModFix/>
          </a:blip>
          <a:stretch>
            <a:fillRect/>
          </a:stretch>
        </p:blipFill>
        <p:spPr>
          <a:xfrm>
            <a:off x="5267150" y="2192775"/>
            <a:ext cx="3417650" cy="2436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84"/>
          <p:cNvSpPr txBox="1"/>
          <p:nvPr>
            <p:ph type="title"/>
          </p:nvPr>
        </p:nvSpPr>
        <p:spPr>
          <a:xfrm>
            <a:off x="1012050" y="618200"/>
            <a:ext cx="7463100" cy="4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Position: Absolute</a:t>
            </a:r>
            <a:endParaRPr sz="2400"/>
          </a:p>
        </p:txBody>
      </p:sp>
      <p:sp>
        <p:nvSpPr>
          <p:cNvPr id="694" name="Google Shape;694;p84"/>
          <p:cNvSpPr txBox="1"/>
          <p:nvPr>
            <p:ph idx="2" type="body"/>
          </p:nvPr>
        </p:nvSpPr>
        <p:spPr>
          <a:xfrm>
            <a:off x="704750" y="1088000"/>
            <a:ext cx="8123400" cy="370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All other elements on the page will ignore the element</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Positioned relative to its closest </a:t>
            </a:r>
            <a:r>
              <a:rPr lang="en-GB">
                <a:solidFill>
                  <a:schemeClr val="dk1"/>
                </a:solidFill>
              </a:rPr>
              <a:t>positioned</a:t>
            </a:r>
            <a:r>
              <a:rPr lang="en-GB">
                <a:solidFill>
                  <a:schemeClr val="dk1"/>
                </a:solidFill>
              </a:rPr>
              <a:t> parent element</a:t>
            </a:r>
            <a:endParaRPr>
              <a:solidFill>
                <a:schemeClr val="dk1"/>
              </a:solidFill>
            </a:endParaRPr>
          </a:p>
        </p:txBody>
      </p:sp>
      <p:sp>
        <p:nvSpPr>
          <p:cNvPr id="695" name="Google Shape;695;p84"/>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696" name="Google Shape;696;p84"/>
          <p:cNvPicPr preferRelativeResize="0"/>
          <p:nvPr/>
        </p:nvPicPr>
        <p:blipFill>
          <a:blip r:embed="rId3">
            <a:alphaModFix/>
          </a:blip>
          <a:stretch>
            <a:fillRect/>
          </a:stretch>
        </p:blipFill>
        <p:spPr>
          <a:xfrm>
            <a:off x="4784225" y="2117776"/>
            <a:ext cx="3755975" cy="24075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7" name="Shape 327"/>
        <p:cNvGrpSpPr/>
        <p:nvPr/>
      </p:nvGrpSpPr>
      <p:grpSpPr>
        <a:xfrm>
          <a:off x="0" y="0"/>
          <a:ext cx="0" cy="0"/>
          <a:chOff x="0" y="0"/>
          <a:chExt cx="0" cy="0"/>
        </a:xfrm>
      </p:grpSpPr>
      <p:sp>
        <p:nvSpPr>
          <p:cNvPr id="328" name="Google Shape;328;p40"/>
          <p:cNvSpPr txBox="1"/>
          <p:nvPr>
            <p:ph type="title"/>
          </p:nvPr>
        </p:nvSpPr>
        <p:spPr>
          <a:xfrm>
            <a:off x="1012050" y="771500"/>
            <a:ext cx="7463100" cy="67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Anatomy</a:t>
            </a:r>
            <a:endParaRPr sz="2400"/>
          </a:p>
        </p:txBody>
      </p:sp>
      <p:sp>
        <p:nvSpPr>
          <p:cNvPr id="329" name="Google Shape;329;p40"/>
          <p:cNvSpPr txBox="1"/>
          <p:nvPr>
            <p:ph idx="2" type="body"/>
          </p:nvPr>
        </p:nvSpPr>
        <p:spPr>
          <a:xfrm>
            <a:off x="1012050" y="4153825"/>
            <a:ext cx="7463100" cy="394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Each element consists of an opening tag, content and closing tag.</a:t>
            </a:r>
            <a:endParaRPr/>
          </a:p>
        </p:txBody>
      </p:sp>
      <p:sp>
        <p:nvSpPr>
          <p:cNvPr id="330" name="Google Shape;330;p40"/>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331" name="Google Shape;331;p40"/>
          <p:cNvPicPr preferRelativeResize="0"/>
          <p:nvPr/>
        </p:nvPicPr>
        <p:blipFill>
          <a:blip r:embed="rId3">
            <a:alphaModFix/>
          </a:blip>
          <a:stretch>
            <a:fillRect/>
          </a:stretch>
        </p:blipFill>
        <p:spPr>
          <a:xfrm>
            <a:off x="2293650" y="1511375"/>
            <a:ext cx="4556692" cy="24064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85"/>
          <p:cNvSpPr txBox="1"/>
          <p:nvPr>
            <p:ph type="title"/>
          </p:nvPr>
        </p:nvSpPr>
        <p:spPr>
          <a:xfrm>
            <a:off x="1012050" y="618200"/>
            <a:ext cx="7463100" cy="4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Position: Fixed</a:t>
            </a:r>
            <a:endParaRPr sz="2400"/>
          </a:p>
        </p:txBody>
      </p:sp>
      <p:sp>
        <p:nvSpPr>
          <p:cNvPr id="702" name="Google Shape;702;p85"/>
          <p:cNvSpPr txBox="1"/>
          <p:nvPr>
            <p:ph idx="2" type="body"/>
          </p:nvPr>
        </p:nvSpPr>
        <p:spPr>
          <a:xfrm>
            <a:off x="704750" y="1088000"/>
            <a:ext cx="8123400" cy="370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Fixed an element to a specific position</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Element will always remained in this position even when user scrolls the web page</a:t>
            </a:r>
            <a:endParaRPr>
              <a:solidFill>
                <a:schemeClr val="dk1"/>
              </a:solidFill>
            </a:endParaRPr>
          </a:p>
        </p:txBody>
      </p:sp>
      <p:sp>
        <p:nvSpPr>
          <p:cNvPr id="703" name="Google Shape;703;p85"/>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704" name="Google Shape;704;p85"/>
          <p:cNvPicPr preferRelativeResize="0"/>
          <p:nvPr/>
        </p:nvPicPr>
        <p:blipFill>
          <a:blip r:embed="rId3">
            <a:alphaModFix/>
          </a:blip>
          <a:stretch>
            <a:fillRect/>
          </a:stretch>
        </p:blipFill>
        <p:spPr>
          <a:xfrm>
            <a:off x="4825475" y="1916450"/>
            <a:ext cx="3749726" cy="2645925"/>
          </a:xfrm>
          <a:prstGeom prst="rect">
            <a:avLst/>
          </a:prstGeom>
          <a:noFill/>
          <a:ln>
            <a:noFill/>
          </a:ln>
          <a:effectLst>
            <a:outerShdw blurRad="57150" rotWithShape="0" algn="bl" dir="5400000" dist="19050">
              <a:srgbClr val="000000">
                <a:alpha val="50000"/>
              </a:srgbClr>
            </a:outerShdw>
          </a:effectLst>
        </p:spPr>
      </p:pic>
      <p:pic>
        <p:nvPicPr>
          <p:cNvPr id="705" name="Google Shape;705;p85"/>
          <p:cNvPicPr preferRelativeResize="0"/>
          <p:nvPr/>
        </p:nvPicPr>
        <p:blipFill>
          <a:blip r:embed="rId4">
            <a:alphaModFix/>
          </a:blip>
          <a:stretch>
            <a:fillRect/>
          </a:stretch>
        </p:blipFill>
        <p:spPr>
          <a:xfrm>
            <a:off x="840750" y="2642346"/>
            <a:ext cx="3867250" cy="96322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6"/>
          <p:cNvSpPr txBox="1"/>
          <p:nvPr>
            <p:ph type="title"/>
          </p:nvPr>
        </p:nvSpPr>
        <p:spPr>
          <a:xfrm>
            <a:off x="1012050" y="618200"/>
            <a:ext cx="7463100" cy="48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Position: Sticky</a:t>
            </a:r>
            <a:endParaRPr sz="2400"/>
          </a:p>
        </p:txBody>
      </p:sp>
      <p:sp>
        <p:nvSpPr>
          <p:cNvPr id="711" name="Google Shape;711;p86"/>
          <p:cNvSpPr txBox="1"/>
          <p:nvPr>
            <p:ph idx="2" type="body"/>
          </p:nvPr>
        </p:nvSpPr>
        <p:spPr>
          <a:xfrm>
            <a:off x="704750" y="1100300"/>
            <a:ext cx="8123400" cy="3696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Keeps </a:t>
            </a:r>
            <a:r>
              <a:rPr lang="en-GB">
                <a:solidFill>
                  <a:schemeClr val="dk1"/>
                </a:solidFill>
              </a:rPr>
              <a:t>an element to a specific position</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Sticks to a specified position as the user scrolled </a:t>
            </a:r>
            <a:r>
              <a:rPr lang="en-GB">
                <a:solidFill>
                  <a:schemeClr val="dk1"/>
                </a:solidFill>
              </a:rPr>
              <a:t>further</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Toggled between relative and fixed position</a:t>
            </a:r>
            <a:endParaRPr>
              <a:solidFill>
                <a:schemeClr val="dk1"/>
              </a:solidFill>
            </a:endParaRPr>
          </a:p>
        </p:txBody>
      </p:sp>
      <p:sp>
        <p:nvSpPr>
          <p:cNvPr id="712" name="Google Shape;712;p86"/>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713" name="Google Shape;713;p86"/>
          <p:cNvPicPr preferRelativeResize="0"/>
          <p:nvPr/>
        </p:nvPicPr>
        <p:blipFill>
          <a:blip r:embed="rId3">
            <a:alphaModFix/>
          </a:blip>
          <a:stretch>
            <a:fillRect/>
          </a:stretch>
        </p:blipFill>
        <p:spPr>
          <a:xfrm>
            <a:off x="4887375" y="2003025"/>
            <a:ext cx="3749724" cy="2645927"/>
          </a:xfrm>
          <a:prstGeom prst="rect">
            <a:avLst/>
          </a:prstGeom>
          <a:noFill/>
          <a:ln>
            <a:noFill/>
          </a:ln>
        </p:spPr>
      </p:pic>
      <p:pic>
        <p:nvPicPr>
          <p:cNvPr id="714" name="Google Shape;714;p86"/>
          <p:cNvPicPr preferRelativeResize="0"/>
          <p:nvPr/>
        </p:nvPicPr>
        <p:blipFill>
          <a:blip r:embed="rId4">
            <a:alphaModFix/>
          </a:blip>
          <a:stretch>
            <a:fillRect/>
          </a:stretch>
        </p:blipFill>
        <p:spPr>
          <a:xfrm>
            <a:off x="845550" y="2756200"/>
            <a:ext cx="3955275" cy="9777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7"/>
          <p:cNvSpPr txBox="1"/>
          <p:nvPr>
            <p:ph type="title"/>
          </p:nvPr>
        </p:nvSpPr>
        <p:spPr>
          <a:xfrm>
            <a:off x="1012050" y="618200"/>
            <a:ext cx="7463100" cy="4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Z - Index</a:t>
            </a:r>
            <a:endParaRPr sz="2400"/>
          </a:p>
        </p:txBody>
      </p:sp>
      <p:sp>
        <p:nvSpPr>
          <p:cNvPr id="720" name="Google Shape;720;p87"/>
          <p:cNvSpPr txBox="1"/>
          <p:nvPr>
            <p:ph idx="2" type="body"/>
          </p:nvPr>
        </p:nvSpPr>
        <p:spPr>
          <a:xfrm>
            <a:off x="704750" y="1088000"/>
            <a:ext cx="8123400" cy="370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Controls how far back or far forward an element should appear when elements overlap</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Thought as the depth of elements</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Accept integer values</a:t>
            </a:r>
            <a:endParaRPr>
              <a:solidFill>
                <a:schemeClr val="dk1"/>
              </a:solidFill>
            </a:endParaRPr>
          </a:p>
        </p:txBody>
      </p:sp>
      <p:sp>
        <p:nvSpPr>
          <p:cNvPr id="721" name="Google Shape;721;p87"/>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722" name="Google Shape;722;p87"/>
          <p:cNvPicPr preferRelativeResize="0"/>
          <p:nvPr/>
        </p:nvPicPr>
        <p:blipFill>
          <a:blip r:embed="rId3">
            <a:alphaModFix/>
          </a:blip>
          <a:stretch>
            <a:fillRect/>
          </a:stretch>
        </p:blipFill>
        <p:spPr>
          <a:xfrm>
            <a:off x="5214900" y="2089575"/>
            <a:ext cx="3327898" cy="2497548"/>
          </a:xfrm>
          <a:prstGeom prst="rect">
            <a:avLst/>
          </a:prstGeom>
          <a:noFill/>
          <a:ln>
            <a:noFill/>
          </a:ln>
        </p:spPr>
      </p:pic>
      <p:pic>
        <p:nvPicPr>
          <p:cNvPr id="723" name="Google Shape;723;p87"/>
          <p:cNvPicPr preferRelativeResize="0"/>
          <p:nvPr/>
        </p:nvPicPr>
        <p:blipFill>
          <a:blip r:embed="rId4">
            <a:alphaModFix/>
          </a:blip>
          <a:stretch>
            <a:fillRect/>
          </a:stretch>
        </p:blipFill>
        <p:spPr>
          <a:xfrm>
            <a:off x="1012047" y="2446822"/>
            <a:ext cx="3803300" cy="2073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88"/>
          <p:cNvSpPr txBox="1"/>
          <p:nvPr>
            <p:ph type="title"/>
          </p:nvPr>
        </p:nvSpPr>
        <p:spPr>
          <a:xfrm>
            <a:off x="1012050" y="618200"/>
            <a:ext cx="7463100" cy="46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Display Inline and Display Block</a:t>
            </a:r>
            <a:endParaRPr sz="2400"/>
          </a:p>
        </p:txBody>
      </p:sp>
      <p:sp>
        <p:nvSpPr>
          <p:cNvPr id="729" name="Google Shape;729;p88"/>
          <p:cNvSpPr txBox="1"/>
          <p:nvPr>
            <p:ph idx="2" type="body"/>
          </p:nvPr>
        </p:nvSpPr>
        <p:spPr>
          <a:xfrm>
            <a:off x="704750" y="1088000"/>
            <a:ext cx="8123400" cy="370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u="sng">
                <a:solidFill>
                  <a:schemeClr val="dk1"/>
                </a:solidFill>
              </a:rPr>
              <a:t>Inline</a:t>
            </a:r>
            <a:endParaRPr b="1" u="sng">
              <a:solidFill>
                <a:schemeClr val="dk1"/>
              </a:solidFill>
            </a:endParaRPr>
          </a:p>
          <a:p>
            <a:pPr indent="-317500" lvl="0" marL="457200" rtl="0" algn="l">
              <a:spcBef>
                <a:spcPts val="1600"/>
              </a:spcBef>
              <a:spcAft>
                <a:spcPts val="0"/>
              </a:spcAft>
              <a:buClr>
                <a:schemeClr val="dk1"/>
              </a:buClr>
              <a:buSzPts val="1400"/>
              <a:buChar char="●"/>
            </a:pPr>
            <a:r>
              <a:rPr lang="en-GB">
                <a:solidFill>
                  <a:schemeClr val="dk1"/>
                </a:solidFill>
              </a:rPr>
              <a:t>Box wrap tightly around an element(content)</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Taking up necessary space to display the content</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Cannot be specified using height and weight</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Default display for </a:t>
            </a:r>
            <a:r>
              <a:rPr b="1" lang="en-GB">
                <a:solidFill>
                  <a:schemeClr val="dk1"/>
                </a:solidFill>
              </a:rPr>
              <a:t>&lt;em&gt;, &lt;strong&gt;, &lt;a&gt;</a:t>
            </a:r>
            <a:endParaRPr b="1">
              <a:solidFill>
                <a:schemeClr val="dk1"/>
              </a:solidFill>
            </a:endParaRPr>
          </a:p>
          <a:p>
            <a:pPr indent="0" lvl="0" marL="0" rtl="0" algn="l">
              <a:spcBef>
                <a:spcPts val="1600"/>
              </a:spcBef>
              <a:spcAft>
                <a:spcPts val="0"/>
              </a:spcAft>
              <a:buNone/>
            </a:pPr>
            <a:r>
              <a:rPr b="1" lang="en-GB" u="sng">
                <a:solidFill>
                  <a:schemeClr val="dk1"/>
                </a:solidFill>
              </a:rPr>
              <a:t>Block</a:t>
            </a:r>
            <a:endParaRPr b="1" u="sng">
              <a:solidFill>
                <a:schemeClr val="dk1"/>
              </a:solidFill>
            </a:endParaRPr>
          </a:p>
          <a:p>
            <a:pPr indent="-317500" lvl="0" marL="457200" rtl="0" algn="l">
              <a:spcBef>
                <a:spcPts val="1600"/>
              </a:spcBef>
              <a:spcAft>
                <a:spcPts val="0"/>
              </a:spcAft>
              <a:buClr>
                <a:schemeClr val="dk1"/>
              </a:buClr>
              <a:buSzPts val="1400"/>
              <a:buChar char="●"/>
            </a:pPr>
            <a:r>
              <a:rPr lang="en-GB">
                <a:solidFill>
                  <a:schemeClr val="dk1"/>
                </a:solidFill>
              </a:rPr>
              <a:t>Not displayed in the same line as the content around them</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Fills the entire width by default</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Width can be specified</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Default display for </a:t>
            </a:r>
            <a:r>
              <a:rPr b="1" lang="en-GB">
                <a:solidFill>
                  <a:schemeClr val="dk1"/>
                </a:solidFill>
              </a:rPr>
              <a:t>&lt;h1&gt;-&lt;h6&gt;, &lt;p&gt;, &lt;div&gt;, &lt;footer&gt;</a:t>
            </a:r>
            <a:endParaRPr b="1">
              <a:solidFill>
                <a:schemeClr val="dk1"/>
              </a:solidFill>
            </a:endParaRPr>
          </a:p>
        </p:txBody>
      </p:sp>
      <p:sp>
        <p:nvSpPr>
          <p:cNvPr id="730" name="Google Shape;730;p88"/>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731" name="Google Shape;731;p88"/>
          <p:cNvPicPr preferRelativeResize="0"/>
          <p:nvPr/>
        </p:nvPicPr>
        <p:blipFill>
          <a:blip r:embed="rId3">
            <a:alphaModFix/>
          </a:blip>
          <a:stretch>
            <a:fillRect/>
          </a:stretch>
        </p:blipFill>
        <p:spPr>
          <a:xfrm>
            <a:off x="5089125" y="1186700"/>
            <a:ext cx="3563051" cy="606100"/>
          </a:xfrm>
          <a:prstGeom prst="rect">
            <a:avLst/>
          </a:prstGeom>
          <a:noFill/>
          <a:ln>
            <a:noFill/>
          </a:ln>
        </p:spPr>
      </p:pic>
      <p:pic>
        <p:nvPicPr>
          <p:cNvPr id="732" name="Google Shape;732;p88"/>
          <p:cNvPicPr preferRelativeResize="0"/>
          <p:nvPr/>
        </p:nvPicPr>
        <p:blipFill>
          <a:blip r:embed="rId4">
            <a:alphaModFix/>
          </a:blip>
          <a:stretch>
            <a:fillRect/>
          </a:stretch>
        </p:blipFill>
        <p:spPr>
          <a:xfrm>
            <a:off x="5270111" y="2673288"/>
            <a:ext cx="3382065" cy="5386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9"/>
          <p:cNvSpPr txBox="1"/>
          <p:nvPr>
            <p:ph type="title"/>
          </p:nvPr>
        </p:nvSpPr>
        <p:spPr>
          <a:xfrm>
            <a:off x="1012050" y="618200"/>
            <a:ext cx="7463100" cy="4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Display Inline-Block</a:t>
            </a:r>
            <a:endParaRPr sz="2400"/>
          </a:p>
        </p:txBody>
      </p:sp>
      <p:sp>
        <p:nvSpPr>
          <p:cNvPr id="738" name="Google Shape;738;p89"/>
          <p:cNvSpPr txBox="1"/>
          <p:nvPr>
            <p:ph idx="2" type="body"/>
          </p:nvPr>
        </p:nvSpPr>
        <p:spPr>
          <a:xfrm>
            <a:off x="704750" y="1075700"/>
            <a:ext cx="8123400" cy="3721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Combines both inline and block features</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Can be specified using width and height</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Default display for </a:t>
            </a:r>
            <a:r>
              <a:rPr b="1" lang="en-GB">
                <a:solidFill>
                  <a:schemeClr val="dk1"/>
                </a:solidFill>
              </a:rPr>
              <a:t>&lt;img/&gt; (image)</a:t>
            </a:r>
            <a:endParaRPr b="1">
              <a:solidFill>
                <a:schemeClr val="dk1"/>
              </a:solidFill>
            </a:endParaRPr>
          </a:p>
        </p:txBody>
      </p:sp>
      <p:sp>
        <p:nvSpPr>
          <p:cNvPr id="739" name="Google Shape;739;p89"/>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740" name="Google Shape;740;p89"/>
          <p:cNvPicPr preferRelativeResize="0"/>
          <p:nvPr/>
        </p:nvPicPr>
        <p:blipFill>
          <a:blip r:embed="rId3">
            <a:alphaModFix/>
          </a:blip>
          <a:stretch>
            <a:fillRect/>
          </a:stretch>
        </p:blipFill>
        <p:spPr>
          <a:xfrm>
            <a:off x="4731275" y="837350"/>
            <a:ext cx="3874200" cy="2035075"/>
          </a:xfrm>
          <a:prstGeom prst="rect">
            <a:avLst/>
          </a:prstGeom>
          <a:noFill/>
          <a:ln>
            <a:noFill/>
          </a:ln>
          <a:effectLst>
            <a:outerShdw blurRad="57150" rotWithShape="0" algn="bl" dir="5400000" dist="19050">
              <a:srgbClr val="000000">
                <a:alpha val="50000"/>
              </a:srgbClr>
            </a:outerShdw>
          </a:effectLst>
        </p:spPr>
      </p:pic>
      <p:pic>
        <p:nvPicPr>
          <p:cNvPr id="741" name="Google Shape;741;p89"/>
          <p:cNvPicPr preferRelativeResize="0"/>
          <p:nvPr/>
        </p:nvPicPr>
        <p:blipFill>
          <a:blip r:embed="rId4">
            <a:alphaModFix/>
          </a:blip>
          <a:stretch>
            <a:fillRect/>
          </a:stretch>
        </p:blipFill>
        <p:spPr>
          <a:xfrm>
            <a:off x="4671225" y="3008425"/>
            <a:ext cx="3803925" cy="1590875"/>
          </a:xfrm>
          <a:prstGeom prst="rect">
            <a:avLst/>
          </a:prstGeom>
          <a:noFill/>
          <a:ln>
            <a:noFill/>
          </a:ln>
        </p:spPr>
      </p:pic>
      <p:pic>
        <p:nvPicPr>
          <p:cNvPr id="742" name="Google Shape;742;p89"/>
          <p:cNvPicPr preferRelativeResize="0"/>
          <p:nvPr/>
        </p:nvPicPr>
        <p:blipFill>
          <a:blip r:embed="rId5">
            <a:alphaModFix/>
          </a:blip>
          <a:stretch>
            <a:fillRect/>
          </a:stretch>
        </p:blipFill>
        <p:spPr>
          <a:xfrm>
            <a:off x="824200" y="3218617"/>
            <a:ext cx="3747799" cy="96135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90"/>
          <p:cNvSpPr txBox="1"/>
          <p:nvPr>
            <p:ph type="title"/>
          </p:nvPr>
        </p:nvSpPr>
        <p:spPr>
          <a:xfrm>
            <a:off x="1012050" y="618200"/>
            <a:ext cx="7463100" cy="44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Float</a:t>
            </a:r>
            <a:endParaRPr sz="2400"/>
          </a:p>
        </p:txBody>
      </p:sp>
      <p:sp>
        <p:nvSpPr>
          <p:cNvPr id="748" name="Google Shape;748;p90"/>
          <p:cNvSpPr txBox="1"/>
          <p:nvPr>
            <p:ph idx="2" type="body"/>
          </p:nvPr>
        </p:nvSpPr>
        <p:spPr>
          <a:xfrm>
            <a:off x="680025" y="1063400"/>
            <a:ext cx="8148000" cy="3733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Move an element far left or far right</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Commonly used for wrapping text around an image</a:t>
            </a:r>
            <a:endParaRPr>
              <a:solidFill>
                <a:schemeClr val="dk1"/>
              </a:solidFill>
            </a:endParaRPr>
          </a:p>
          <a:p>
            <a:pPr indent="-317500" lvl="0" marL="457200" rtl="0" algn="l">
              <a:spcBef>
                <a:spcPts val="0"/>
              </a:spcBef>
              <a:spcAft>
                <a:spcPts val="0"/>
              </a:spcAft>
              <a:buClr>
                <a:schemeClr val="dk1"/>
              </a:buClr>
              <a:buSzPts val="1400"/>
              <a:buChar char="●"/>
            </a:pPr>
            <a:r>
              <a:rPr b="1" lang="en-GB" u="sng">
                <a:solidFill>
                  <a:schemeClr val="dk1"/>
                </a:solidFill>
              </a:rPr>
              <a:t>Keyword Values</a:t>
            </a:r>
            <a:endParaRPr b="1" u="sng">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left - move an element as far left as possible</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right - move an element as far right as possible</a:t>
            </a:r>
            <a:endParaRPr>
              <a:solidFill>
                <a:schemeClr val="dk1"/>
              </a:solidFill>
            </a:endParaRPr>
          </a:p>
        </p:txBody>
      </p:sp>
      <p:sp>
        <p:nvSpPr>
          <p:cNvPr id="749" name="Google Shape;749;p90"/>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750" name="Google Shape;750;p90"/>
          <p:cNvPicPr preferRelativeResize="0"/>
          <p:nvPr/>
        </p:nvPicPr>
        <p:blipFill>
          <a:blip r:embed="rId3">
            <a:alphaModFix/>
          </a:blip>
          <a:stretch>
            <a:fillRect/>
          </a:stretch>
        </p:blipFill>
        <p:spPr>
          <a:xfrm>
            <a:off x="937650" y="2827858"/>
            <a:ext cx="3634350" cy="1676367"/>
          </a:xfrm>
          <a:prstGeom prst="rect">
            <a:avLst/>
          </a:prstGeom>
          <a:noFill/>
          <a:ln>
            <a:noFill/>
          </a:ln>
        </p:spPr>
      </p:pic>
      <p:pic>
        <p:nvPicPr>
          <p:cNvPr id="751" name="Google Shape;751;p90"/>
          <p:cNvPicPr preferRelativeResize="0"/>
          <p:nvPr/>
        </p:nvPicPr>
        <p:blipFill>
          <a:blip r:embed="rId4">
            <a:alphaModFix/>
          </a:blip>
          <a:stretch>
            <a:fillRect/>
          </a:stretch>
        </p:blipFill>
        <p:spPr>
          <a:xfrm>
            <a:off x="5660750" y="2412500"/>
            <a:ext cx="2994176" cy="2256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91"/>
          <p:cNvSpPr txBox="1"/>
          <p:nvPr>
            <p:ph type="title"/>
          </p:nvPr>
        </p:nvSpPr>
        <p:spPr>
          <a:xfrm>
            <a:off x="1012050" y="618200"/>
            <a:ext cx="7463100" cy="44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Clear</a:t>
            </a:r>
            <a:endParaRPr sz="2400"/>
          </a:p>
        </p:txBody>
      </p:sp>
      <p:sp>
        <p:nvSpPr>
          <p:cNvPr id="757" name="Google Shape;757;p91"/>
          <p:cNvSpPr txBox="1"/>
          <p:nvPr>
            <p:ph idx="2" type="body"/>
          </p:nvPr>
        </p:nvSpPr>
        <p:spPr>
          <a:xfrm>
            <a:off x="667675" y="1063400"/>
            <a:ext cx="8148000" cy="374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Like float, it can float multiple elements</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Specifies the behaviour of elements when they bump into each other </a:t>
            </a:r>
            <a:endParaRPr>
              <a:solidFill>
                <a:schemeClr val="dk1"/>
              </a:solidFill>
            </a:endParaRPr>
          </a:p>
          <a:p>
            <a:pPr indent="-317500" lvl="0" marL="457200" rtl="0" algn="l">
              <a:spcBef>
                <a:spcPts val="0"/>
              </a:spcBef>
              <a:spcAft>
                <a:spcPts val="0"/>
              </a:spcAft>
              <a:buClr>
                <a:schemeClr val="dk1"/>
              </a:buClr>
              <a:buSzPts val="1400"/>
              <a:buChar char="●"/>
            </a:pPr>
            <a:r>
              <a:rPr b="1" lang="en-GB" u="sng">
                <a:solidFill>
                  <a:schemeClr val="dk1"/>
                </a:solidFill>
              </a:rPr>
              <a:t>Keyword Values</a:t>
            </a:r>
            <a:endParaRPr b="1" u="sng">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left - left side will not </a:t>
            </a:r>
            <a:r>
              <a:rPr lang="en-GB">
                <a:solidFill>
                  <a:schemeClr val="dk1"/>
                </a:solidFill>
              </a:rPr>
              <a:t>touch</a:t>
            </a:r>
            <a:r>
              <a:rPr lang="en-GB">
                <a:solidFill>
                  <a:schemeClr val="dk1"/>
                </a:solidFill>
              </a:rPr>
              <a:t> any element within the same containing element</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right</a:t>
            </a:r>
            <a:r>
              <a:rPr lang="en-GB">
                <a:solidFill>
                  <a:schemeClr val="dk1"/>
                </a:solidFill>
              </a:rPr>
              <a:t> - right side will not touch any element within the same containing element</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both - neither side will not touch any element within the same containing element</a:t>
            </a:r>
            <a:endParaRPr>
              <a:solidFill>
                <a:schemeClr val="dk1"/>
              </a:solidFill>
            </a:endParaRPr>
          </a:p>
          <a:p>
            <a:pPr indent="-317500" lvl="1" marL="914400" rtl="0" algn="l">
              <a:spcBef>
                <a:spcPts val="0"/>
              </a:spcBef>
              <a:spcAft>
                <a:spcPts val="0"/>
              </a:spcAft>
              <a:buClr>
                <a:schemeClr val="dk1"/>
              </a:buClr>
              <a:buSzPts val="1400"/>
              <a:buChar char="○"/>
            </a:pPr>
            <a:r>
              <a:rPr lang="en-GB">
                <a:solidFill>
                  <a:schemeClr val="dk1"/>
                </a:solidFill>
              </a:rPr>
              <a:t>none - the element can touch either side</a:t>
            </a:r>
            <a:endParaRPr>
              <a:solidFill>
                <a:schemeClr val="dk1"/>
              </a:solidFill>
            </a:endParaRPr>
          </a:p>
        </p:txBody>
      </p:sp>
      <p:sp>
        <p:nvSpPr>
          <p:cNvPr id="758" name="Google Shape;758;p91"/>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759" name="Google Shape;759;p91"/>
          <p:cNvPicPr preferRelativeResize="0"/>
          <p:nvPr/>
        </p:nvPicPr>
        <p:blipFill>
          <a:blip r:embed="rId3">
            <a:alphaModFix/>
          </a:blip>
          <a:stretch>
            <a:fillRect/>
          </a:stretch>
        </p:blipFill>
        <p:spPr>
          <a:xfrm>
            <a:off x="937650" y="3078700"/>
            <a:ext cx="4167575" cy="15869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92"/>
          <p:cNvSpPr txBox="1"/>
          <p:nvPr>
            <p:ph type="title"/>
          </p:nvPr>
        </p:nvSpPr>
        <p:spPr>
          <a:xfrm>
            <a:off x="1012050" y="618200"/>
            <a:ext cx="7463100" cy="48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Colors</a:t>
            </a:r>
            <a:endParaRPr sz="2400"/>
          </a:p>
        </p:txBody>
      </p:sp>
      <p:sp>
        <p:nvSpPr>
          <p:cNvPr id="765" name="Google Shape;765;p92"/>
          <p:cNvSpPr txBox="1"/>
          <p:nvPr>
            <p:ph idx="2" type="body"/>
          </p:nvPr>
        </p:nvSpPr>
        <p:spPr>
          <a:xfrm>
            <a:off x="680025" y="1100300"/>
            <a:ext cx="8148000" cy="3705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solidFill>
                  <a:schemeClr val="dk1"/>
                </a:solidFill>
              </a:rPr>
              <a:t>There are 2 color elements for CSS.</a:t>
            </a:r>
            <a:endParaRPr>
              <a:solidFill>
                <a:schemeClr val="dk1"/>
              </a:solidFill>
            </a:endParaRPr>
          </a:p>
          <a:p>
            <a:pPr indent="-317500" lvl="0" marL="457200" rtl="0" algn="l">
              <a:lnSpc>
                <a:spcPct val="100000"/>
              </a:lnSpc>
              <a:spcBef>
                <a:spcPts val="1000"/>
              </a:spcBef>
              <a:spcAft>
                <a:spcPts val="0"/>
              </a:spcAft>
              <a:buClr>
                <a:schemeClr val="dk1"/>
              </a:buClr>
              <a:buSzPts val="1400"/>
              <a:buAutoNum type="arabicPeriod"/>
            </a:pPr>
            <a:r>
              <a:rPr lang="en-GB">
                <a:solidFill>
                  <a:schemeClr val="dk1"/>
                </a:solidFill>
              </a:rPr>
              <a:t>f</a:t>
            </a:r>
            <a:r>
              <a:rPr lang="en-GB">
                <a:solidFill>
                  <a:schemeClr val="dk1"/>
                </a:solidFill>
              </a:rPr>
              <a:t>oreground</a:t>
            </a:r>
            <a:r>
              <a:rPr lang="en-GB">
                <a:solidFill>
                  <a:schemeClr val="dk1"/>
                </a:solidFill>
              </a:rPr>
              <a:t> Color - </a:t>
            </a:r>
            <a:r>
              <a:rPr b="1" lang="en-GB">
                <a:solidFill>
                  <a:schemeClr val="accent1"/>
                </a:solidFill>
              </a:rPr>
              <a:t>c</a:t>
            </a:r>
            <a:r>
              <a:rPr b="1" lang="en-GB">
                <a:solidFill>
                  <a:schemeClr val="accent1"/>
                </a:solidFill>
              </a:rPr>
              <a:t>olor: red ;</a:t>
            </a:r>
            <a:r>
              <a:rPr lang="en-GB">
                <a:solidFill>
                  <a:schemeClr val="dk1"/>
                </a:solidFill>
              </a:rPr>
              <a:t> styles the element’s foreground color</a:t>
            </a:r>
            <a:endParaRPr>
              <a:solidFill>
                <a:schemeClr val="dk1"/>
              </a:solidFill>
            </a:endParaRPr>
          </a:p>
          <a:p>
            <a:pPr indent="-317500" lvl="0" marL="457200" rtl="0" algn="l">
              <a:lnSpc>
                <a:spcPct val="100000"/>
              </a:lnSpc>
              <a:spcBef>
                <a:spcPts val="1000"/>
              </a:spcBef>
              <a:spcAft>
                <a:spcPts val="0"/>
              </a:spcAft>
              <a:buClr>
                <a:schemeClr val="dk1"/>
              </a:buClr>
              <a:buSzPts val="1400"/>
              <a:buAutoNum type="arabicPeriod"/>
            </a:pPr>
            <a:r>
              <a:rPr lang="en-GB">
                <a:solidFill>
                  <a:schemeClr val="dk1"/>
                </a:solidFill>
              </a:rPr>
              <a:t>b</a:t>
            </a:r>
            <a:r>
              <a:rPr lang="en-GB">
                <a:solidFill>
                  <a:schemeClr val="dk1"/>
                </a:solidFill>
              </a:rPr>
              <a:t>ackground Color - </a:t>
            </a:r>
            <a:r>
              <a:rPr b="1" lang="en-GB">
                <a:solidFill>
                  <a:schemeClr val="accent1"/>
                </a:solidFill>
              </a:rPr>
              <a:t>background-color: blue; </a:t>
            </a:r>
            <a:r>
              <a:rPr lang="en-GB">
                <a:solidFill>
                  <a:schemeClr val="dk1"/>
                </a:solidFill>
              </a:rPr>
              <a:t>styles the element’s background color</a:t>
            </a:r>
            <a:endParaRPr>
              <a:solidFill>
                <a:schemeClr val="dk1"/>
              </a:solidFill>
            </a:endParaRPr>
          </a:p>
          <a:p>
            <a:pPr indent="0" lvl="0" marL="457200" rtl="0" algn="l">
              <a:spcBef>
                <a:spcPts val="1000"/>
              </a:spcBef>
              <a:spcAft>
                <a:spcPts val="1600"/>
              </a:spcAft>
              <a:buNone/>
            </a:pPr>
            <a:r>
              <a:t/>
            </a:r>
            <a:endParaRPr>
              <a:solidFill>
                <a:schemeClr val="dk1"/>
              </a:solidFill>
            </a:endParaRPr>
          </a:p>
        </p:txBody>
      </p:sp>
      <p:sp>
        <p:nvSpPr>
          <p:cNvPr id="766" name="Google Shape;766;p92"/>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767" name="Google Shape;767;p92"/>
          <p:cNvPicPr preferRelativeResize="0"/>
          <p:nvPr/>
        </p:nvPicPr>
        <p:blipFill>
          <a:blip r:embed="rId3">
            <a:alphaModFix/>
          </a:blip>
          <a:stretch>
            <a:fillRect/>
          </a:stretch>
        </p:blipFill>
        <p:spPr>
          <a:xfrm>
            <a:off x="2529025" y="2707738"/>
            <a:ext cx="4429125" cy="10191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93"/>
          <p:cNvSpPr txBox="1"/>
          <p:nvPr>
            <p:ph type="title"/>
          </p:nvPr>
        </p:nvSpPr>
        <p:spPr>
          <a:xfrm>
            <a:off x="1012050" y="630575"/>
            <a:ext cx="7463100" cy="48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Named </a:t>
            </a:r>
            <a:r>
              <a:rPr lang="en-GB" sz="2400"/>
              <a:t>Colors</a:t>
            </a:r>
            <a:endParaRPr sz="2400"/>
          </a:p>
        </p:txBody>
      </p:sp>
      <p:sp>
        <p:nvSpPr>
          <p:cNvPr id="773" name="Google Shape;773;p93"/>
          <p:cNvSpPr txBox="1"/>
          <p:nvPr>
            <p:ph idx="2" type="body"/>
          </p:nvPr>
        </p:nvSpPr>
        <p:spPr>
          <a:xfrm>
            <a:off x="690925" y="1112675"/>
            <a:ext cx="4068600" cy="3708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GB">
                <a:solidFill>
                  <a:schemeClr val="dk1"/>
                </a:solidFill>
              </a:rPr>
              <a:t>Color names can be used to add colors to a webpage</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HTML used to recognize 16 color names.</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All modern browsers support 140 color names</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Examples - red, orange,yellow,green,blue etc</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Color names - </a:t>
            </a:r>
            <a:r>
              <a:rPr lang="en-GB" u="sng">
                <a:solidFill>
                  <a:srgbClr val="4A86E8"/>
                </a:solidFill>
                <a:hlinkClick r:id="rId3">
                  <a:extLst>
                    <a:ext uri="{A12FA001-AC4F-418D-AE19-62706E023703}">
                      <ahyp:hlinkClr val="tx"/>
                    </a:ext>
                  </a:extLst>
                </a:hlinkClick>
              </a:rPr>
              <a:t>https://htmlcolorcodes.com/color-names/</a:t>
            </a:r>
            <a:endParaRPr>
              <a:solidFill>
                <a:srgbClr val="4A86E8"/>
              </a:solidFill>
            </a:endParaRPr>
          </a:p>
        </p:txBody>
      </p:sp>
      <p:sp>
        <p:nvSpPr>
          <p:cNvPr id="774" name="Google Shape;774;p93"/>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775" name="Google Shape;775;p93"/>
          <p:cNvPicPr preferRelativeResize="0"/>
          <p:nvPr/>
        </p:nvPicPr>
        <p:blipFill>
          <a:blip r:embed="rId4">
            <a:alphaModFix/>
          </a:blip>
          <a:stretch>
            <a:fillRect/>
          </a:stretch>
        </p:blipFill>
        <p:spPr>
          <a:xfrm>
            <a:off x="4759525" y="1442600"/>
            <a:ext cx="3784476" cy="2838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94"/>
          <p:cNvSpPr txBox="1"/>
          <p:nvPr>
            <p:ph type="title"/>
          </p:nvPr>
        </p:nvSpPr>
        <p:spPr>
          <a:xfrm>
            <a:off x="1012050" y="614150"/>
            <a:ext cx="7463100" cy="46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Hex Codes/Colors</a:t>
            </a:r>
            <a:endParaRPr sz="2400"/>
          </a:p>
        </p:txBody>
      </p:sp>
      <p:sp>
        <p:nvSpPr>
          <p:cNvPr id="781" name="Google Shape;781;p94"/>
          <p:cNvSpPr txBox="1"/>
          <p:nvPr>
            <p:ph idx="2" type="body"/>
          </p:nvPr>
        </p:nvSpPr>
        <p:spPr>
          <a:xfrm>
            <a:off x="667675" y="1075550"/>
            <a:ext cx="8135700" cy="374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lang="en-GB">
                <a:solidFill>
                  <a:schemeClr val="dk1"/>
                </a:solidFill>
              </a:rPr>
              <a:t>6 color codes made up of three 2-symbol elements</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It begins with a hash character (#) followed by 3 or 6 characters</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Uses hexadecimal numbers, ranging from 0 to F</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Color combinations - </a:t>
            </a:r>
            <a:r>
              <a:rPr b="1" lang="en-GB" sz="1200">
                <a:solidFill>
                  <a:schemeClr val="dk1"/>
                </a:solidFill>
              </a:rPr>
              <a:t>256^3 (16,777,216)</a:t>
            </a:r>
            <a:endParaRPr b="1" u="sng">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1st and 2nd digit represent the amount of red</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3rd and 4th digit represents the amount of green</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5th and 6th represents the amount of blue</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Example - Red is #FF0000</a:t>
            </a:r>
            <a:endParaRPr>
              <a:solidFill>
                <a:schemeClr val="dk1"/>
              </a:solidFill>
            </a:endParaRPr>
          </a:p>
          <a:p>
            <a:pPr indent="-317500" lvl="0" marL="457200" rtl="0" algn="l">
              <a:lnSpc>
                <a:spcPct val="100000"/>
              </a:lnSpc>
              <a:spcBef>
                <a:spcPts val="0"/>
              </a:spcBef>
              <a:spcAft>
                <a:spcPts val="1000"/>
              </a:spcAft>
              <a:buClr>
                <a:schemeClr val="dk1"/>
              </a:buClr>
              <a:buSzPts val="1400"/>
              <a:buChar char="●"/>
            </a:pPr>
            <a:r>
              <a:rPr lang="en-GB">
                <a:solidFill>
                  <a:schemeClr val="dk1"/>
                </a:solidFill>
              </a:rPr>
              <a:t>Color picker - </a:t>
            </a:r>
            <a:r>
              <a:rPr lang="en-GB" u="sng">
                <a:solidFill>
                  <a:srgbClr val="4A86E8"/>
                </a:solidFill>
                <a:hlinkClick r:id="rId3">
                  <a:extLst>
                    <a:ext uri="{A12FA001-AC4F-418D-AE19-62706E023703}">
                      <ahyp:hlinkClr val="tx"/>
                    </a:ext>
                  </a:extLst>
                </a:hlinkClick>
              </a:rPr>
              <a:t>https://htmlcolorcodes.com/color-picker/</a:t>
            </a:r>
            <a:endParaRPr>
              <a:solidFill>
                <a:srgbClr val="4A86E8"/>
              </a:solidFill>
            </a:endParaRPr>
          </a:p>
        </p:txBody>
      </p:sp>
      <p:sp>
        <p:nvSpPr>
          <p:cNvPr id="782" name="Google Shape;782;p94"/>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783" name="Google Shape;783;p94"/>
          <p:cNvPicPr preferRelativeResize="0"/>
          <p:nvPr/>
        </p:nvPicPr>
        <p:blipFill>
          <a:blip r:embed="rId4">
            <a:alphaModFix/>
          </a:blip>
          <a:stretch>
            <a:fillRect/>
          </a:stretch>
        </p:blipFill>
        <p:spPr>
          <a:xfrm>
            <a:off x="4421875" y="3177149"/>
            <a:ext cx="4208200" cy="1521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5" name="Shape 335"/>
        <p:cNvGrpSpPr/>
        <p:nvPr/>
      </p:nvGrpSpPr>
      <p:grpSpPr>
        <a:xfrm>
          <a:off x="0" y="0"/>
          <a:ext cx="0" cy="0"/>
          <a:chOff x="0" y="0"/>
          <a:chExt cx="0" cy="0"/>
        </a:xfrm>
      </p:grpSpPr>
      <p:sp>
        <p:nvSpPr>
          <p:cNvPr id="336" name="Google Shape;336;p41"/>
          <p:cNvSpPr txBox="1"/>
          <p:nvPr>
            <p:ph type="title"/>
          </p:nvPr>
        </p:nvSpPr>
        <p:spPr>
          <a:xfrm>
            <a:off x="1012050" y="771500"/>
            <a:ext cx="7463100" cy="67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Structure and Family Tree</a:t>
            </a:r>
            <a:endParaRPr sz="2400"/>
          </a:p>
        </p:txBody>
      </p:sp>
      <p:sp>
        <p:nvSpPr>
          <p:cNvPr id="337" name="Google Shape;337;p41"/>
          <p:cNvSpPr txBox="1"/>
          <p:nvPr>
            <p:ph idx="1" type="subTitle"/>
          </p:nvPr>
        </p:nvSpPr>
        <p:spPr>
          <a:xfrm>
            <a:off x="830450" y="1475525"/>
            <a:ext cx="7792500" cy="3252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solidFill>
                  <a:schemeClr val="accent1"/>
                </a:solidFill>
              </a:rPr>
              <a:t>&lt;html&gt;&lt;/html&gt; </a:t>
            </a:r>
            <a:r>
              <a:rPr b="0" lang="en-GB">
                <a:solidFill>
                  <a:schemeClr val="dk1"/>
                </a:solidFill>
              </a:rPr>
              <a:t>- html tag</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&lt;head&gt;&lt;/head&gt; </a:t>
            </a:r>
            <a:r>
              <a:rPr b="0" lang="en-GB">
                <a:solidFill>
                  <a:schemeClr val="dk1"/>
                </a:solidFill>
              </a:rPr>
              <a:t>- head tag</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&lt;body&gt;&lt;/body&gt; </a:t>
            </a:r>
            <a:r>
              <a:rPr b="0" lang="en-GB">
                <a:solidFill>
                  <a:schemeClr val="dk1"/>
                </a:solidFill>
              </a:rPr>
              <a:t>- body tag</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&lt;title&gt;&lt;/title&gt; </a:t>
            </a:r>
            <a:r>
              <a:rPr b="0" lang="en-GB">
                <a:solidFill>
                  <a:schemeClr val="dk1"/>
                </a:solidFill>
              </a:rPr>
              <a:t>- title tag</a:t>
            </a:r>
            <a:endParaRPr b="0">
              <a:solidFill>
                <a:schemeClr val="dk1"/>
              </a:solidFill>
            </a:endParaRPr>
          </a:p>
          <a:p>
            <a:pPr indent="-317500" lvl="0" marL="457200" rtl="0" algn="l">
              <a:lnSpc>
                <a:spcPct val="100000"/>
              </a:lnSpc>
              <a:spcBef>
                <a:spcPts val="1000"/>
              </a:spcBef>
              <a:spcAft>
                <a:spcPts val="0"/>
              </a:spcAft>
              <a:buClr>
                <a:schemeClr val="dk1"/>
              </a:buClr>
              <a:buSzPts val="1400"/>
              <a:buChar char="-"/>
            </a:pPr>
            <a:r>
              <a:rPr b="0" lang="en-GB" sz="1400">
                <a:solidFill>
                  <a:schemeClr val="dk1"/>
                </a:solidFill>
              </a:rPr>
              <a:t>Title describes the name of the webpage.</a:t>
            </a:r>
            <a:endParaRPr>
              <a:solidFill>
                <a:schemeClr val="dk1"/>
              </a:solidFill>
            </a:endParaRPr>
          </a:p>
          <a:p>
            <a:pPr indent="-317500" lvl="0" marL="457200" rtl="0" algn="l">
              <a:lnSpc>
                <a:spcPct val="100000"/>
              </a:lnSpc>
              <a:spcBef>
                <a:spcPts val="1000"/>
              </a:spcBef>
              <a:spcAft>
                <a:spcPts val="0"/>
              </a:spcAft>
              <a:buClr>
                <a:schemeClr val="dk1"/>
              </a:buClr>
              <a:buSzPts val="1400"/>
              <a:buChar char="-"/>
            </a:pPr>
            <a:r>
              <a:rPr b="0" lang="en-GB" sz="1400">
                <a:solidFill>
                  <a:schemeClr val="dk1"/>
                </a:solidFill>
              </a:rPr>
              <a:t>head is the parent of child</a:t>
            </a:r>
            <a:endParaRPr b="0" sz="1400">
              <a:solidFill>
                <a:schemeClr val="dk1"/>
              </a:solidFill>
            </a:endParaRPr>
          </a:p>
          <a:p>
            <a:pPr indent="-317500" lvl="0" marL="457200" rtl="0" algn="l">
              <a:lnSpc>
                <a:spcPct val="100000"/>
              </a:lnSpc>
              <a:spcBef>
                <a:spcPts val="1000"/>
              </a:spcBef>
              <a:spcAft>
                <a:spcPts val="0"/>
              </a:spcAft>
              <a:buClr>
                <a:schemeClr val="dk1"/>
              </a:buClr>
              <a:buSzPts val="1400"/>
              <a:buChar char="-"/>
            </a:pPr>
            <a:r>
              <a:rPr b="0" lang="en-GB" sz="1400">
                <a:solidFill>
                  <a:schemeClr val="dk1"/>
                </a:solidFill>
              </a:rPr>
              <a:t>title is the child of the head</a:t>
            </a:r>
            <a:endParaRPr b="0" sz="1400">
              <a:solidFill>
                <a:schemeClr val="dk1"/>
              </a:solidFill>
            </a:endParaRPr>
          </a:p>
          <a:p>
            <a:pPr indent="-317500" lvl="0" marL="457200" rtl="0" algn="l">
              <a:lnSpc>
                <a:spcPct val="100000"/>
              </a:lnSpc>
              <a:spcBef>
                <a:spcPts val="1000"/>
              </a:spcBef>
              <a:spcAft>
                <a:spcPts val="0"/>
              </a:spcAft>
              <a:buClr>
                <a:schemeClr val="dk1"/>
              </a:buClr>
              <a:buSzPts val="1400"/>
              <a:buChar char="-"/>
            </a:pPr>
            <a:r>
              <a:rPr b="0" lang="en-GB" sz="1400">
                <a:solidFill>
                  <a:schemeClr val="dk1"/>
                </a:solidFill>
              </a:rPr>
              <a:t>h1 and p are sibling tags</a:t>
            </a:r>
            <a:endParaRPr>
              <a:solidFill>
                <a:schemeClr val="dk1"/>
              </a:solidFill>
            </a:endParaRPr>
          </a:p>
          <a:p>
            <a:pPr indent="0" lvl="0" marL="0" rtl="0" algn="l">
              <a:spcBef>
                <a:spcPts val="1000"/>
              </a:spcBef>
              <a:spcAft>
                <a:spcPts val="1600"/>
              </a:spcAft>
              <a:buNone/>
            </a:pPr>
            <a:r>
              <a:t/>
            </a:r>
            <a:endParaRPr>
              <a:solidFill>
                <a:schemeClr val="accent1"/>
              </a:solidFill>
            </a:endParaRPr>
          </a:p>
        </p:txBody>
      </p:sp>
      <p:sp>
        <p:nvSpPr>
          <p:cNvPr id="338" name="Google Shape;338;p41"/>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339" name="Google Shape;339;p41"/>
          <p:cNvPicPr preferRelativeResize="0"/>
          <p:nvPr/>
        </p:nvPicPr>
        <p:blipFill>
          <a:blip r:embed="rId3">
            <a:alphaModFix/>
          </a:blip>
          <a:stretch>
            <a:fillRect/>
          </a:stretch>
        </p:blipFill>
        <p:spPr>
          <a:xfrm>
            <a:off x="5049775" y="1992825"/>
            <a:ext cx="3479425" cy="19969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95"/>
          <p:cNvSpPr txBox="1"/>
          <p:nvPr>
            <p:ph type="title"/>
          </p:nvPr>
        </p:nvSpPr>
        <p:spPr>
          <a:xfrm>
            <a:off x="1012050" y="644300"/>
            <a:ext cx="7463100" cy="46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RGB Colors</a:t>
            </a:r>
            <a:endParaRPr sz="2400"/>
          </a:p>
        </p:txBody>
      </p:sp>
      <p:sp>
        <p:nvSpPr>
          <p:cNvPr id="789" name="Google Shape;789;p95"/>
          <p:cNvSpPr txBox="1"/>
          <p:nvPr>
            <p:ph idx="2" type="body"/>
          </p:nvPr>
        </p:nvSpPr>
        <p:spPr>
          <a:xfrm>
            <a:off x="704750" y="1112900"/>
            <a:ext cx="8110800" cy="3709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lang="en-GB">
                <a:solidFill>
                  <a:schemeClr val="dk1"/>
                </a:solidFill>
              </a:rPr>
              <a:t>Uses decimal numbers ranging from 0 to 255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Each of the 3 values represent a color</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GB">
                <a:solidFill>
                  <a:schemeClr val="dk1"/>
                </a:solidFill>
              </a:rPr>
              <a:t>1st number represent the amount of red</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GB">
                <a:solidFill>
                  <a:schemeClr val="dk1"/>
                </a:solidFill>
              </a:rPr>
              <a:t>2nd number represent the amount of green</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GB">
                <a:solidFill>
                  <a:schemeClr val="dk1"/>
                </a:solidFill>
              </a:rPr>
              <a:t>3rd number </a:t>
            </a:r>
            <a:r>
              <a:rPr lang="en-GB">
                <a:solidFill>
                  <a:schemeClr val="dk1"/>
                </a:solidFill>
              </a:rPr>
              <a:t>represent</a:t>
            </a:r>
            <a:r>
              <a:rPr lang="en-GB">
                <a:solidFill>
                  <a:schemeClr val="dk1"/>
                </a:solidFill>
              </a:rPr>
              <a:t> the amount of blue</a:t>
            </a:r>
            <a:endParaRPr>
              <a:solidFill>
                <a:schemeClr val="dk1"/>
              </a:solidFill>
            </a:endParaRPr>
          </a:p>
        </p:txBody>
      </p:sp>
      <p:sp>
        <p:nvSpPr>
          <p:cNvPr id="790" name="Google Shape;790;p95"/>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791" name="Google Shape;791;p95"/>
          <p:cNvPicPr preferRelativeResize="0"/>
          <p:nvPr/>
        </p:nvPicPr>
        <p:blipFill>
          <a:blip r:embed="rId3">
            <a:alphaModFix/>
          </a:blip>
          <a:stretch>
            <a:fillRect/>
          </a:stretch>
        </p:blipFill>
        <p:spPr>
          <a:xfrm>
            <a:off x="1324687" y="2889975"/>
            <a:ext cx="6915975" cy="1273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96"/>
          <p:cNvSpPr txBox="1"/>
          <p:nvPr>
            <p:ph type="title"/>
          </p:nvPr>
        </p:nvSpPr>
        <p:spPr>
          <a:xfrm>
            <a:off x="1012050" y="598800"/>
            <a:ext cx="7463100" cy="53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HSL </a:t>
            </a:r>
            <a:r>
              <a:rPr lang="en-GB" sz="2400"/>
              <a:t>Colors</a:t>
            </a:r>
            <a:endParaRPr sz="2400"/>
          </a:p>
        </p:txBody>
      </p:sp>
      <p:sp>
        <p:nvSpPr>
          <p:cNvPr id="797" name="Google Shape;797;p96"/>
          <p:cNvSpPr txBox="1"/>
          <p:nvPr>
            <p:ph idx="2" type="body"/>
          </p:nvPr>
        </p:nvSpPr>
        <p:spPr>
          <a:xfrm>
            <a:off x="690925" y="1137300"/>
            <a:ext cx="4068300" cy="368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u="sng">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Made up of 3 values</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1st value represents the hue, refers to an angle on a color wheel.</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GB">
                <a:solidFill>
                  <a:schemeClr val="dk1"/>
                </a:solidFill>
              </a:rPr>
              <a:t>Example - Red(0°/360°), Green(120°), Blue(240°)</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2nd value represents the saturation(intensity and purity) of the color</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GB">
                <a:solidFill>
                  <a:schemeClr val="dk1"/>
                </a:solidFill>
              </a:rPr>
              <a:t>Range from 0%(grayest) to 100%(richest)</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3rd value represents the lightness(how light or dark the colour is) of the color</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GB">
                <a:solidFill>
                  <a:schemeClr val="dk1"/>
                </a:solidFill>
              </a:rPr>
              <a:t>Range from 0%(lightest) to 100%(darkest)</a:t>
            </a:r>
            <a:endParaRPr>
              <a:solidFill>
                <a:schemeClr val="dk1"/>
              </a:solidFill>
            </a:endParaRPr>
          </a:p>
        </p:txBody>
      </p:sp>
      <p:sp>
        <p:nvSpPr>
          <p:cNvPr id="798" name="Google Shape;798;p96"/>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799" name="Google Shape;799;p96"/>
          <p:cNvPicPr preferRelativeResize="0"/>
          <p:nvPr/>
        </p:nvPicPr>
        <p:blipFill>
          <a:blip r:embed="rId3">
            <a:alphaModFix/>
          </a:blip>
          <a:stretch>
            <a:fillRect/>
          </a:stretch>
        </p:blipFill>
        <p:spPr>
          <a:xfrm>
            <a:off x="5825150" y="1137300"/>
            <a:ext cx="2402100" cy="2532350"/>
          </a:xfrm>
          <a:prstGeom prst="rect">
            <a:avLst/>
          </a:prstGeom>
          <a:noFill/>
          <a:ln>
            <a:noFill/>
          </a:ln>
        </p:spPr>
      </p:pic>
      <p:pic>
        <p:nvPicPr>
          <p:cNvPr id="800" name="Google Shape;800;p96"/>
          <p:cNvPicPr preferRelativeResize="0"/>
          <p:nvPr/>
        </p:nvPicPr>
        <p:blipFill>
          <a:blip r:embed="rId4">
            <a:alphaModFix/>
          </a:blip>
          <a:stretch>
            <a:fillRect/>
          </a:stretch>
        </p:blipFill>
        <p:spPr>
          <a:xfrm>
            <a:off x="4759225" y="4050275"/>
            <a:ext cx="3892750" cy="4408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97"/>
          <p:cNvSpPr txBox="1"/>
          <p:nvPr>
            <p:ph type="title"/>
          </p:nvPr>
        </p:nvSpPr>
        <p:spPr>
          <a:xfrm>
            <a:off x="1012050" y="614150"/>
            <a:ext cx="7463100" cy="47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Color Opacity and Alpha</a:t>
            </a:r>
            <a:endParaRPr sz="2400"/>
          </a:p>
        </p:txBody>
      </p:sp>
      <p:sp>
        <p:nvSpPr>
          <p:cNvPr id="806" name="Google Shape;806;p97"/>
          <p:cNvSpPr txBox="1"/>
          <p:nvPr>
            <p:ph idx="2" type="body"/>
          </p:nvPr>
        </p:nvSpPr>
        <p:spPr>
          <a:xfrm>
            <a:off x="667675" y="1090250"/>
            <a:ext cx="8148000" cy="37308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lang="en-GB">
                <a:solidFill>
                  <a:schemeClr val="dk1"/>
                </a:solidFill>
              </a:rPr>
              <a:t>Alpha/opacity is a value used for the amount of opacity of a color.</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It is decimal number ranging from 0(most transparent) to 100(most opaque).</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Used in RGB, HSL colours and hex colours</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rgb become rgba, whereas hsl become hsla</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b="1" lang="en-GB">
                <a:solidFill>
                  <a:schemeClr val="dk1"/>
                </a:solidFill>
              </a:rPr>
              <a:t>color: transparent; = rgba(0,0,0,0) </a:t>
            </a:r>
            <a:endParaRPr b="1">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Hex colors: by adding 2 digits to a 6-digit hex code (#52BC8280) or 1 digit to a 3-digit hex code(#F003), range from 00(transparent) to FF(opaque)</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a:p>
            <a:pPr indent="0" lvl="0" marL="914400" rtl="0" algn="l">
              <a:lnSpc>
                <a:spcPct val="100000"/>
              </a:lnSpc>
              <a:spcBef>
                <a:spcPts val="0"/>
              </a:spcBef>
              <a:spcAft>
                <a:spcPts val="0"/>
              </a:spcAft>
              <a:buNone/>
            </a:pPr>
            <a:r>
              <a:t/>
            </a:r>
            <a:endParaRPr>
              <a:solidFill>
                <a:schemeClr val="dk1"/>
              </a:solidFill>
            </a:endParaRPr>
          </a:p>
        </p:txBody>
      </p:sp>
      <p:sp>
        <p:nvSpPr>
          <p:cNvPr id="807" name="Google Shape;807;p97"/>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808" name="Google Shape;808;p97"/>
          <p:cNvPicPr preferRelativeResize="0"/>
          <p:nvPr/>
        </p:nvPicPr>
        <p:blipFill>
          <a:blip r:embed="rId3">
            <a:alphaModFix/>
          </a:blip>
          <a:stretch>
            <a:fillRect/>
          </a:stretch>
        </p:blipFill>
        <p:spPr>
          <a:xfrm>
            <a:off x="2638425" y="3069613"/>
            <a:ext cx="3867150" cy="466725"/>
          </a:xfrm>
          <a:prstGeom prst="rect">
            <a:avLst/>
          </a:prstGeom>
          <a:noFill/>
          <a:ln>
            <a:noFill/>
          </a:ln>
        </p:spPr>
      </p:pic>
      <p:pic>
        <p:nvPicPr>
          <p:cNvPr id="809" name="Google Shape;809;p97"/>
          <p:cNvPicPr preferRelativeResize="0"/>
          <p:nvPr/>
        </p:nvPicPr>
        <p:blipFill>
          <a:blip r:embed="rId4">
            <a:alphaModFix/>
          </a:blip>
          <a:stretch>
            <a:fillRect/>
          </a:stretch>
        </p:blipFill>
        <p:spPr>
          <a:xfrm>
            <a:off x="2638401" y="3907650"/>
            <a:ext cx="3867150" cy="4762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8"/>
          <p:cNvSpPr txBox="1"/>
          <p:nvPr>
            <p:ph type="title"/>
          </p:nvPr>
        </p:nvSpPr>
        <p:spPr>
          <a:xfrm>
            <a:off x="1012050" y="614150"/>
            <a:ext cx="7463100" cy="46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Font Family</a:t>
            </a:r>
            <a:endParaRPr sz="2400"/>
          </a:p>
        </p:txBody>
      </p:sp>
      <p:sp>
        <p:nvSpPr>
          <p:cNvPr id="815" name="Google Shape;815;p98"/>
          <p:cNvSpPr txBox="1"/>
          <p:nvPr>
            <p:ph idx="2" type="body"/>
          </p:nvPr>
        </p:nvSpPr>
        <p:spPr>
          <a:xfrm>
            <a:off x="704750" y="1075550"/>
            <a:ext cx="8123400" cy="3745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solidFill>
                  <a:schemeClr val="dk1"/>
                </a:solidFill>
              </a:rPr>
              <a:t>Font family can be used to state the type of fonts to use for texts.</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b="1" lang="en-GB" u="sng">
                <a:solidFill>
                  <a:schemeClr val="dk1"/>
                </a:solidFill>
              </a:rPr>
              <a:t>Single value</a:t>
            </a:r>
            <a:endParaRPr b="1" u="sng">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Optional to use quotation marks</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b="1" lang="en-GB" u="sng">
                <a:solidFill>
                  <a:schemeClr val="dk1"/>
                </a:solidFill>
              </a:rPr>
              <a:t>Multi-word values</a:t>
            </a:r>
            <a:endParaRPr b="1" u="sng">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Have to use quotation marks</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10000"/>
              </a:lnSpc>
              <a:spcBef>
                <a:spcPts val="0"/>
              </a:spcBef>
              <a:spcAft>
                <a:spcPts val="0"/>
              </a:spcAft>
              <a:buNone/>
            </a:pPr>
            <a:r>
              <a:rPr b="1" lang="en-GB" u="sng">
                <a:solidFill>
                  <a:srgbClr val="10162F"/>
                </a:solidFill>
              </a:rPr>
              <a:t>Fallback Fonts and Font Stacks</a:t>
            </a:r>
            <a:endParaRPr b="1" u="sng">
              <a:solidFill>
                <a:srgbClr val="10162F"/>
              </a:solidFill>
            </a:endParaRPr>
          </a:p>
          <a:p>
            <a:pPr indent="0" lvl="0" marL="0" rtl="0" algn="l">
              <a:lnSpc>
                <a:spcPct val="110000"/>
              </a:lnSpc>
              <a:spcBef>
                <a:spcPts val="200"/>
              </a:spcBef>
              <a:spcAft>
                <a:spcPts val="0"/>
              </a:spcAft>
              <a:buNone/>
            </a:pPr>
            <a:r>
              <a:t/>
            </a:r>
            <a:endParaRPr b="1" u="sng">
              <a:solidFill>
                <a:srgbClr val="10162F"/>
              </a:solidFill>
            </a:endParaRPr>
          </a:p>
          <a:p>
            <a:pPr indent="-317500" lvl="0" marL="457200" rtl="0" algn="l">
              <a:lnSpc>
                <a:spcPct val="110000"/>
              </a:lnSpc>
              <a:spcBef>
                <a:spcPts val="200"/>
              </a:spcBef>
              <a:spcAft>
                <a:spcPts val="0"/>
              </a:spcAft>
              <a:buClr>
                <a:srgbClr val="10162F"/>
              </a:buClr>
              <a:buSzPts val="1400"/>
              <a:buChar char="●"/>
            </a:pPr>
            <a:r>
              <a:rPr lang="en-GB">
                <a:solidFill>
                  <a:srgbClr val="10162F"/>
                </a:solidFill>
              </a:rPr>
              <a:t>Backup fonts if preferred font is not available </a:t>
            </a:r>
            <a:endParaRPr>
              <a:solidFill>
                <a:srgbClr val="10162F"/>
              </a:solidFill>
            </a:endParaRPr>
          </a:p>
          <a:p>
            <a:pPr indent="-317500" lvl="0" marL="457200" rtl="0" algn="l">
              <a:lnSpc>
                <a:spcPct val="110000"/>
              </a:lnSpc>
              <a:spcBef>
                <a:spcPts val="0"/>
              </a:spcBef>
              <a:spcAft>
                <a:spcPts val="0"/>
              </a:spcAft>
              <a:buClr>
                <a:srgbClr val="10162F"/>
              </a:buClr>
              <a:buSzPts val="1400"/>
              <a:buChar char="●"/>
            </a:pPr>
            <a:r>
              <a:rPr lang="en-GB">
                <a:solidFill>
                  <a:srgbClr val="10162F"/>
                </a:solidFill>
              </a:rPr>
              <a:t>Font-stack contained similar-looking fonts</a:t>
            </a:r>
            <a:endParaRPr>
              <a:solidFill>
                <a:srgbClr val="10162F"/>
              </a:solidFill>
            </a:endParaRPr>
          </a:p>
          <a:p>
            <a:pPr indent="0" lvl="0" marL="0" rtl="0" algn="l">
              <a:lnSpc>
                <a:spcPct val="100000"/>
              </a:lnSpc>
              <a:spcBef>
                <a:spcPts val="200"/>
              </a:spcBef>
              <a:spcAft>
                <a:spcPts val="0"/>
              </a:spcAft>
              <a:buNone/>
            </a:pPr>
            <a:r>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p:txBody>
      </p:sp>
      <p:sp>
        <p:nvSpPr>
          <p:cNvPr id="816" name="Google Shape;816;p98"/>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817" name="Google Shape;817;p98"/>
          <p:cNvPicPr preferRelativeResize="0"/>
          <p:nvPr/>
        </p:nvPicPr>
        <p:blipFill>
          <a:blip r:embed="rId3">
            <a:alphaModFix/>
          </a:blip>
          <a:stretch>
            <a:fillRect/>
          </a:stretch>
        </p:blipFill>
        <p:spPr>
          <a:xfrm>
            <a:off x="4275800" y="1622075"/>
            <a:ext cx="4419600" cy="762000"/>
          </a:xfrm>
          <a:prstGeom prst="rect">
            <a:avLst/>
          </a:prstGeom>
          <a:noFill/>
          <a:ln>
            <a:noFill/>
          </a:ln>
        </p:spPr>
      </p:pic>
      <p:pic>
        <p:nvPicPr>
          <p:cNvPr id="818" name="Google Shape;818;p98"/>
          <p:cNvPicPr preferRelativeResize="0"/>
          <p:nvPr/>
        </p:nvPicPr>
        <p:blipFill>
          <a:blip r:embed="rId4">
            <a:alphaModFix/>
          </a:blip>
          <a:stretch>
            <a:fillRect/>
          </a:stretch>
        </p:blipFill>
        <p:spPr>
          <a:xfrm>
            <a:off x="4275800" y="2571750"/>
            <a:ext cx="4419601" cy="704850"/>
          </a:xfrm>
          <a:prstGeom prst="rect">
            <a:avLst/>
          </a:prstGeom>
          <a:noFill/>
          <a:ln>
            <a:noFill/>
          </a:ln>
        </p:spPr>
      </p:pic>
      <p:pic>
        <p:nvPicPr>
          <p:cNvPr id="819" name="Google Shape;819;p98"/>
          <p:cNvPicPr preferRelativeResize="0"/>
          <p:nvPr/>
        </p:nvPicPr>
        <p:blipFill>
          <a:blip r:embed="rId5">
            <a:alphaModFix/>
          </a:blip>
          <a:stretch>
            <a:fillRect/>
          </a:stretch>
        </p:blipFill>
        <p:spPr>
          <a:xfrm>
            <a:off x="5168225" y="3628750"/>
            <a:ext cx="3527175" cy="828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99"/>
          <p:cNvSpPr txBox="1"/>
          <p:nvPr>
            <p:ph type="title"/>
          </p:nvPr>
        </p:nvSpPr>
        <p:spPr>
          <a:xfrm>
            <a:off x="1012050" y="614150"/>
            <a:ext cx="7463100" cy="53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Font Family</a:t>
            </a:r>
            <a:endParaRPr sz="2400"/>
          </a:p>
        </p:txBody>
      </p:sp>
      <p:sp>
        <p:nvSpPr>
          <p:cNvPr id="825" name="Google Shape;825;p99"/>
          <p:cNvSpPr txBox="1"/>
          <p:nvPr>
            <p:ph idx="2" type="body"/>
          </p:nvPr>
        </p:nvSpPr>
        <p:spPr>
          <a:xfrm>
            <a:off x="680025" y="1063325"/>
            <a:ext cx="8148000" cy="3757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solidFill>
                  <a:schemeClr val="dk1"/>
                </a:solidFill>
              </a:rPr>
              <a:t>Font family helps to state the type of fonts to use for texts.</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b="1" lang="en-GB" u="sng">
                <a:solidFill>
                  <a:schemeClr val="dk1"/>
                </a:solidFill>
              </a:rPr>
              <a:t>Serif and Sans-serif</a:t>
            </a:r>
            <a:endParaRPr b="1" u="sng">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2 types of fonts</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Serif - </a:t>
            </a:r>
            <a:r>
              <a:rPr lang="en-GB">
                <a:solidFill>
                  <a:schemeClr val="dk1"/>
                </a:solidFill>
              </a:rPr>
              <a:t>Caslon</a:t>
            </a:r>
            <a:r>
              <a:rPr lang="en-GB">
                <a:solidFill>
                  <a:schemeClr val="dk1"/>
                </a:solidFill>
              </a:rPr>
              <a:t>,Georgia, Times New Roman</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Sans-serif - </a:t>
            </a:r>
            <a:r>
              <a:rPr lang="en-GB">
                <a:solidFill>
                  <a:schemeClr val="dk1"/>
                </a:solidFill>
              </a:rPr>
              <a:t>Open Sans, Roboto, Lato</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Keyword values added as final fallback font</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b="1" lang="en-GB">
                <a:solidFill>
                  <a:schemeClr val="dk1"/>
                </a:solidFill>
              </a:rPr>
              <a:t>s</a:t>
            </a:r>
            <a:r>
              <a:rPr b="1" lang="en-GB">
                <a:solidFill>
                  <a:schemeClr val="dk1"/>
                </a:solidFill>
              </a:rPr>
              <a:t>erif; and sans-serif;</a:t>
            </a:r>
            <a:endParaRPr b="1">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10000"/>
              </a:lnSpc>
              <a:spcBef>
                <a:spcPts val="0"/>
              </a:spcBef>
              <a:spcAft>
                <a:spcPts val="0"/>
              </a:spcAft>
              <a:buNone/>
            </a:pPr>
            <a:r>
              <a:rPr b="1" lang="en-GB" u="sng">
                <a:solidFill>
                  <a:srgbClr val="10162F"/>
                </a:solidFill>
              </a:rPr>
              <a:t>Web Safe Fonts</a:t>
            </a:r>
            <a:endParaRPr b="1" u="sng">
              <a:solidFill>
                <a:srgbClr val="10162F"/>
              </a:solidFill>
            </a:endParaRPr>
          </a:p>
          <a:p>
            <a:pPr indent="0" lvl="0" marL="0" rtl="0" algn="l">
              <a:lnSpc>
                <a:spcPct val="110000"/>
              </a:lnSpc>
              <a:spcBef>
                <a:spcPts val="200"/>
              </a:spcBef>
              <a:spcAft>
                <a:spcPts val="0"/>
              </a:spcAft>
              <a:buNone/>
            </a:pPr>
            <a:r>
              <a:t/>
            </a:r>
            <a:endParaRPr b="1" u="sng">
              <a:solidFill>
                <a:srgbClr val="10162F"/>
              </a:solidFill>
              <a:highlight>
                <a:srgbClr val="FFFFFF"/>
              </a:highlight>
            </a:endParaRPr>
          </a:p>
          <a:p>
            <a:pPr indent="-317500" lvl="0" marL="457200" rtl="0" algn="l">
              <a:lnSpc>
                <a:spcPct val="100000"/>
              </a:lnSpc>
              <a:spcBef>
                <a:spcPts val="200"/>
              </a:spcBef>
              <a:spcAft>
                <a:spcPts val="0"/>
              </a:spcAft>
              <a:buClr>
                <a:schemeClr val="dk1"/>
              </a:buClr>
              <a:buSzPts val="1400"/>
              <a:buChar char="●"/>
            </a:pPr>
            <a:r>
              <a:rPr lang="en-GB">
                <a:solidFill>
                  <a:schemeClr val="dk1"/>
                </a:solidFill>
              </a:rPr>
              <a:t>Same across browsers and operating systems</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List - </a:t>
            </a:r>
            <a:r>
              <a:rPr lang="en-GB" u="sng">
                <a:solidFill>
                  <a:srgbClr val="4A86E8"/>
                </a:solidFill>
                <a:hlinkClick r:id="rId3">
                  <a:extLst>
                    <a:ext uri="{A12FA001-AC4F-418D-AE19-62706E023703}">
                      <ahyp:hlinkClr val="tx"/>
                    </a:ext>
                  </a:extLst>
                </a:hlinkClick>
              </a:rPr>
              <a:t>https://www.cssfontstack.com/</a:t>
            </a:r>
            <a:r>
              <a:rPr lang="en-GB">
                <a:solidFill>
                  <a:schemeClr val="dk1"/>
                </a:solidFill>
              </a:rPr>
              <a:t>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sz="1600">
                <a:solidFill>
                  <a:schemeClr val="dk1"/>
                </a:solidFill>
              </a:rPr>
              <a:t>Online fonts - </a:t>
            </a:r>
            <a:r>
              <a:rPr lang="en-GB" sz="1600" u="sng">
                <a:solidFill>
                  <a:srgbClr val="4A86E8"/>
                </a:solidFill>
                <a:hlinkClick r:id="rId4">
                  <a:extLst>
                    <a:ext uri="{A12FA001-AC4F-418D-AE19-62706E023703}">
                      <ahyp:hlinkClr val="tx"/>
                    </a:ext>
                  </a:extLst>
                </a:hlinkClick>
              </a:rPr>
              <a:t>https://fonts.google.com/</a:t>
            </a:r>
            <a:r>
              <a:rPr lang="en-GB" sz="1600">
                <a:solidFill>
                  <a:srgbClr val="4A86E8"/>
                </a:solidFill>
              </a:rPr>
              <a:t> </a:t>
            </a:r>
            <a:endParaRPr>
              <a:solidFill>
                <a:schemeClr val="dk1"/>
              </a:solidFill>
            </a:endParaRPr>
          </a:p>
          <a:p>
            <a:pPr indent="0" lvl="0" marL="0" rtl="0" algn="l">
              <a:lnSpc>
                <a:spcPct val="100000"/>
              </a:lnSpc>
              <a:spcBef>
                <a:spcPts val="1000"/>
              </a:spcBef>
              <a:spcAft>
                <a:spcPts val="0"/>
              </a:spcAft>
              <a:buNone/>
            </a:pPr>
            <a:r>
              <a:t/>
            </a:r>
            <a:endParaRPr>
              <a:solidFill>
                <a:schemeClr val="dk1"/>
              </a:solidFill>
            </a:endParaRPr>
          </a:p>
          <a:p>
            <a:pPr indent="0" lvl="0" marL="457200" rtl="0" algn="l">
              <a:lnSpc>
                <a:spcPct val="100000"/>
              </a:lnSpc>
              <a:spcBef>
                <a:spcPts val="0"/>
              </a:spcBef>
              <a:spcAft>
                <a:spcPts val="0"/>
              </a:spcAft>
              <a:buNone/>
            </a:pPr>
            <a:r>
              <a:t/>
            </a:r>
            <a:endParaRPr>
              <a:solidFill>
                <a:schemeClr val="dk1"/>
              </a:solidFill>
            </a:endParaRPr>
          </a:p>
        </p:txBody>
      </p:sp>
      <p:sp>
        <p:nvSpPr>
          <p:cNvPr id="826" name="Google Shape;826;p99"/>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827" name="Google Shape;827;p99"/>
          <p:cNvPicPr preferRelativeResize="0"/>
          <p:nvPr/>
        </p:nvPicPr>
        <p:blipFill>
          <a:blip r:embed="rId5">
            <a:alphaModFix/>
          </a:blip>
          <a:stretch>
            <a:fillRect/>
          </a:stretch>
        </p:blipFill>
        <p:spPr>
          <a:xfrm>
            <a:off x="5712246" y="1152638"/>
            <a:ext cx="3005975" cy="2324275"/>
          </a:xfrm>
          <a:prstGeom prst="rect">
            <a:avLst/>
          </a:prstGeom>
          <a:noFill/>
          <a:ln>
            <a:noFill/>
          </a:ln>
        </p:spPr>
      </p:pic>
      <p:pic>
        <p:nvPicPr>
          <p:cNvPr id="828" name="Google Shape;828;p99"/>
          <p:cNvPicPr preferRelativeResize="0"/>
          <p:nvPr/>
        </p:nvPicPr>
        <p:blipFill>
          <a:blip r:embed="rId6">
            <a:alphaModFix/>
          </a:blip>
          <a:stretch>
            <a:fillRect/>
          </a:stretch>
        </p:blipFill>
        <p:spPr>
          <a:xfrm>
            <a:off x="5155875" y="3882725"/>
            <a:ext cx="3562350" cy="7905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00"/>
          <p:cNvSpPr txBox="1"/>
          <p:nvPr>
            <p:ph type="title"/>
          </p:nvPr>
        </p:nvSpPr>
        <p:spPr>
          <a:xfrm>
            <a:off x="1012050" y="614150"/>
            <a:ext cx="7463100" cy="48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Font Weight</a:t>
            </a:r>
            <a:endParaRPr sz="2400"/>
          </a:p>
        </p:txBody>
      </p:sp>
      <p:sp>
        <p:nvSpPr>
          <p:cNvPr id="834" name="Google Shape;834;p100"/>
          <p:cNvSpPr txBox="1"/>
          <p:nvPr>
            <p:ph idx="2" type="body"/>
          </p:nvPr>
        </p:nvSpPr>
        <p:spPr>
          <a:xfrm>
            <a:off x="655300" y="1100450"/>
            <a:ext cx="8172900" cy="372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solidFill>
                  <a:schemeClr val="dk1"/>
                </a:solidFill>
              </a:rPr>
              <a:t>Font weight controls how bold or thin a text appears.</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b="1" lang="en-GB" u="sng">
                <a:solidFill>
                  <a:schemeClr val="dk1"/>
                </a:solidFill>
              </a:rPr>
              <a:t>Keyword Values</a:t>
            </a:r>
            <a:endParaRPr b="1" u="sng">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b</a:t>
            </a:r>
            <a:r>
              <a:rPr lang="en-GB">
                <a:solidFill>
                  <a:schemeClr val="dk1"/>
                </a:solidFill>
              </a:rPr>
              <a:t>old - bold font weight</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normal - normal font weight(default)</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lighter - 1 font weight lighter than element’s  parent value</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bolder - 1 font weight bolder than element’s parent value</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10000"/>
              </a:lnSpc>
              <a:spcBef>
                <a:spcPts val="0"/>
              </a:spcBef>
              <a:spcAft>
                <a:spcPts val="0"/>
              </a:spcAft>
              <a:buNone/>
            </a:pPr>
            <a:r>
              <a:rPr b="1" lang="en-GB" u="sng">
                <a:solidFill>
                  <a:srgbClr val="10162F"/>
                </a:solidFill>
              </a:rPr>
              <a:t>Numerical Values</a:t>
            </a:r>
            <a:endParaRPr b="1" u="sng">
              <a:solidFill>
                <a:srgbClr val="10162F"/>
              </a:solidFill>
            </a:endParaRPr>
          </a:p>
          <a:p>
            <a:pPr indent="0" lvl="0" marL="0" rtl="0" algn="l">
              <a:lnSpc>
                <a:spcPct val="110000"/>
              </a:lnSpc>
              <a:spcBef>
                <a:spcPts val="200"/>
              </a:spcBef>
              <a:spcAft>
                <a:spcPts val="0"/>
              </a:spcAft>
              <a:buNone/>
            </a:pPr>
            <a:r>
              <a:t/>
            </a:r>
            <a:endParaRPr b="1" u="sng">
              <a:solidFill>
                <a:srgbClr val="10162F"/>
              </a:solidFill>
              <a:highlight>
                <a:srgbClr val="FFFFFF"/>
              </a:highlight>
            </a:endParaRPr>
          </a:p>
          <a:p>
            <a:pPr indent="-317500" lvl="0" marL="457200" rtl="0" algn="l">
              <a:lnSpc>
                <a:spcPct val="100000"/>
              </a:lnSpc>
              <a:spcBef>
                <a:spcPts val="200"/>
              </a:spcBef>
              <a:spcAft>
                <a:spcPts val="0"/>
              </a:spcAft>
              <a:buClr>
                <a:schemeClr val="dk1"/>
              </a:buClr>
              <a:buSzPts val="1400"/>
              <a:buChar char="●"/>
            </a:pPr>
            <a:r>
              <a:rPr lang="en-GB">
                <a:solidFill>
                  <a:schemeClr val="dk1"/>
                </a:solidFill>
              </a:rPr>
              <a:t>range from 1(lightest) to 100(boldest)</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b="1" lang="en-GB">
                <a:solidFill>
                  <a:schemeClr val="dk1"/>
                </a:solidFill>
              </a:rPr>
              <a:t>font-weight: 400;</a:t>
            </a:r>
            <a:r>
              <a:rPr lang="en-GB">
                <a:solidFill>
                  <a:schemeClr val="dk1"/>
                </a:solidFill>
              </a:rPr>
              <a:t> = </a:t>
            </a:r>
            <a:r>
              <a:rPr b="1" lang="en-GB">
                <a:solidFill>
                  <a:schemeClr val="dk1"/>
                </a:solidFill>
              </a:rPr>
              <a:t>font-weight: normal;</a:t>
            </a:r>
            <a:endParaRPr b="1">
              <a:solidFill>
                <a:schemeClr val="dk1"/>
              </a:solidFill>
            </a:endParaRPr>
          </a:p>
          <a:p>
            <a:pPr indent="-317500" lvl="0" marL="457200" rtl="0" algn="l">
              <a:lnSpc>
                <a:spcPct val="100000"/>
              </a:lnSpc>
              <a:spcBef>
                <a:spcPts val="0"/>
              </a:spcBef>
              <a:spcAft>
                <a:spcPts val="0"/>
              </a:spcAft>
              <a:buClr>
                <a:schemeClr val="dk1"/>
              </a:buClr>
              <a:buSzPts val="1400"/>
              <a:buChar char="●"/>
            </a:pPr>
            <a:r>
              <a:rPr b="1" lang="en-GB">
                <a:solidFill>
                  <a:schemeClr val="dk1"/>
                </a:solidFill>
              </a:rPr>
              <a:t>font-weight: 700;</a:t>
            </a:r>
            <a:r>
              <a:rPr lang="en-GB">
                <a:solidFill>
                  <a:schemeClr val="dk1"/>
                </a:solidFill>
              </a:rPr>
              <a:t> = </a:t>
            </a:r>
            <a:r>
              <a:rPr b="1" lang="en-GB">
                <a:solidFill>
                  <a:schemeClr val="dk1"/>
                </a:solidFill>
              </a:rPr>
              <a:t>font-weight: bold;</a:t>
            </a:r>
            <a:endParaRPr>
              <a:solidFill>
                <a:schemeClr val="dk1"/>
              </a:solidFill>
            </a:endParaRPr>
          </a:p>
        </p:txBody>
      </p:sp>
      <p:sp>
        <p:nvSpPr>
          <p:cNvPr id="835" name="Google Shape;835;p100"/>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836" name="Google Shape;836;p100"/>
          <p:cNvPicPr preferRelativeResize="0"/>
          <p:nvPr/>
        </p:nvPicPr>
        <p:blipFill>
          <a:blip r:embed="rId3">
            <a:alphaModFix/>
          </a:blip>
          <a:stretch>
            <a:fillRect/>
          </a:stretch>
        </p:blipFill>
        <p:spPr>
          <a:xfrm>
            <a:off x="4796075" y="3334900"/>
            <a:ext cx="3883725" cy="1301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01"/>
          <p:cNvSpPr txBox="1"/>
          <p:nvPr>
            <p:ph type="title"/>
          </p:nvPr>
        </p:nvSpPr>
        <p:spPr>
          <a:xfrm>
            <a:off x="1012050" y="614150"/>
            <a:ext cx="7463100" cy="4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Font Style and Font Size</a:t>
            </a:r>
            <a:endParaRPr sz="2400"/>
          </a:p>
        </p:txBody>
      </p:sp>
      <p:sp>
        <p:nvSpPr>
          <p:cNvPr id="842" name="Google Shape;842;p101"/>
          <p:cNvSpPr txBox="1"/>
          <p:nvPr>
            <p:ph idx="2" type="body"/>
          </p:nvPr>
        </p:nvSpPr>
        <p:spPr>
          <a:xfrm>
            <a:off x="667675" y="1063325"/>
            <a:ext cx="8160600" cy="37578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lang="en-GB">
                <a:solidFill>
                  <a:schemeClr val="dk1"/>
                </a:solidFill>
              </a:rPr>
              <a:t>Font style styles the appearance of the text.</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b="1" lang="en-GB" u="sng">
                <a:solidFill>
                  <a:schemeClr val="dk1"/>
                </a:solidFill>
              </a:rPr>
              <a:t>Keyword Values</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GB">
                <a:solidFill>
                  <a:schemeClr val="dk1"/>
                </a:solidFill>
              </a:rPr>
              <a:t>normal - displays text in normal style(default)</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GB">
                <a:solidFill>
                  <a:schemeClr val="dk1"/>
                </a:solidFill>
              </a:rPr>
              <a:t>italic - displays text in italic style</a:t>
            </a:r>
            <a:endParaRPr>
              <a:solidFill>
                <a:schemeClr val="dk1"/>
              </a:solidFill>
            </a:endParaRPr>
          </a:p>
          <a:p>
            <a:pPr indent="-317500" lvl="1" marL="914400" rtl="0" algn="l">
              <a:lnSpc>
                <a:spcPct val="100000"/>
              </a:lnSpc>
              <a:spcBef>
                <a:spcPts val="0"/>
              </a:spcBef>
              <a:spcAft>
                <a:spcPts val="0"/>
              </a:spcAft>
              <a:buClr>
                <a:schemeClr val="dk1"/>
              </a:buClr>
              <a:buSzPts val="1400"/>
              <a:buChar char="○"/>
            </a:pPr>
            <a:r>
              <a:rPr lang="en-GB">
                <a:solidFill>
                  <a:schemeClr val="dk1"/>
                </a:solidFill>
              </a:rPr>
              <a:t>oblique - displays text in oblique style</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Font size controls the size of the font.</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Can be measure in px,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Can be expressed using keyword such as small, medium, large</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p:txBody>
      </p:sp>
      <p:sp>
        <p:nvSpPr>
          <p:cNvPr id="843" name="Google Shape;843;p101"/>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844" name="Google Shape;844;p101"/>
          <p:cNvPicPr preferRelativeResize="0"/>
          <p:nvPr/>
        </p:nvPicPr>
        <p:blipFill>
          <a:blip r:embed="rId3">
            <a:alphaModFix/>
          </a:blip>
          <a:stretch>
            <a:fillRect/>
          </a:stretch>
        </p:blipFill>
        <p:spPr>
          <a:xfrm>
            <a:off x="937650" y="3677988"/>
            <a:ext cx="3692175" cy="664050"/>
          </a:xfrm>
          <a:prstGeom prst="rect">
            <a:avLst/>
          </a:prstGeom>
          <a:noFill/>
          <a:ln>
            <a:noFill/>
          </a:ln>
        </p:spPr>
      </p:pic>
      <p:pic>
        <p:nvPicPr>
          <p:cNvPr id="845" name="Google Shape;845;p101"/>
          <p:cNvPicPr preferRelativeResize="0"/>
          <p:nvPr/>
        </p:nvPicPr>
        <p:blipFill>
          <a:blip r:embed="rId4">
            <a:alphaModFix/>
          </a:blip>
          <a:stretch>
            <a:fillRect/>
          </a:stretch>
        </p:blipFill>
        <p:spPr>
          <a:xfrm>
            <a:off x="4786450" y="3705696"/>
            <a:ext cx="3850150" cy="60866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02"/>
          <p:cNvSpPr txBox="1"/>
          <p:nvPr>
            <p:ph type="title"/>
          </p:nvPr>
        </p:nvSpPr>
        <p:spPr>
          <a:xfrm>
            <a:off x="1012050" y="614150"/>
            <a:ext cx="7463100" cy="48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Text Transformation and Text Layout</a:t>
            </a:r>
            <a:endParaRPr sz="2400"/>
          </a:p>
        </p:txBody>
      </p:sp>
      <p:sp>
        <p:nvSpPr>
          <p:cNvPr id="851" name="Google Shape;851;p102"/>
          <p:cNvSpPr txBox="1"/>
          <p:nvPr>
            <p:ph idx="2" type="body"/>
          </p:nvPr>
        </p:nvSpPr>
        <p:spPr>
          <a:xfrm>
            <a:off x="704750" y="1100450"/>
            <a:ext cx="8123400" cy="372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solidFill>
                  <a:schemeClr val="dk1"/>
                </a:solidFill>
              </a:rPr>
              <a:t>Text transform helps to </a:t>
            </a:r>
            <a:r>
              <a:rPr lang="en-GB">
                <a:solidFill>
                  <a:schemeClr val="dk1"/>
                </a:solidFill>
              </a:rPr>
              <a:t>transform</a:t>
            </a:r>
            <a:r>
              <a:rPr lang="en-GB">
                <a:solidFill>
                  <a:schemeClr val="dk1"/>
                </a:solidFill>
              </a:rPr>
              <a:t> text to uppercase or lowercase.</a:t>
            </a:r>
            <a:r>
              <a:rPr lang="en-GB">
                <a:solidFill>
                  <a:schemeClr val="dk1"/>
                </a:solidFill>
              </a:rPr>
              <a:t>Text layout helps to display text within the element’s container.</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b="1" lang="en-GB" u="sng">
                <a:solidFill>
                  <a:schemeClr val="dk1"/>
                </a:solidFill>
              </a:rPr>
              <a:t>Keyword Values</a:t>
            </a:r>
            <a:endParaRPr b="1" u="sng">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uppercase - change all letters to uppercase</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lowercase</a:t>
            </a:r>
            <a:r>
              <a:rPr lang="en-GB">
                <a:solidFill>
                  <a:schemeClr val="dk1"/>
                </a:solidFill>
              </a:rPr>
              <a:t> - change all letters to lowercase</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u="sng">
                <a:solidFill>
                  <a:schemeClr val="dk1"/>
                </a:solidFill>
              </a:rPr>
              <a:t>Letter Spacing</a:t>
            </a:r>
            <a:endParaRPr b="1" u="sng">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u="sng">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Horizontal space between each character</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Length values such as 2px or 0.5em</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u="sng">
                <a:solidFill>
                  <a:schemeClr val="dk1"/>
                </a:solidFill>
              </a:rPr>
              <a:t>Word Spacing</a:t>
            </a:r>
            <a:endParaRPr b="1" u="sng">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u="sng">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Space between each each word</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Length value such as 3px or 0.2em</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p:txBody>
      </p:sp>
      <p:sp>
        <p:nvSpPr>
          <p:cNvPr id="852" name="Google Shape;852;p102"/>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853" name="Google Shape;853;p102"/>
          <p:cNvPicPr preferRelativeResize="0"/>
          <p:nvPr/>
        </p:nvPicPr>
        <p:blipFill>
          <a:blip r:embed="rId3">
            <a:alphaModFix/>
          </a:blip>
          <a:stretch>
            <a:fillRect/>
          </a:stretch>
        </p:blipFill>
        <p:spPr>
          <a:xfrm>
            <a:off x="4801900" y="1570597"/>
            <a:ext cx="3873099" cy="593100"/>
          </a:xfrm>
          <a:prstGeom prst="rect">
            <a:avLst/>
          </a:prstGeom>
          <a:noFill/>
          <a:ln>
            <a:noFill/>
          </a:ln>
        </p:spPr>
      </p:pic>
      <p:pic>
        <p:nvPicPr>
          <p:cNvPr id="854" name="Google Shape;854;p102"/>
          <p:cNvPicPr preferRelativeResize="0"/>
          <p:nvPr/>
        </p:nvPicPr>
        <p:blipFill>
          <a:blip r:embed="rId4">
            <a:alphaModFix/>
          </a:blip>
          <a:stretch>
            <a:fillRect/>
          </a:stretch>
        </p:blipFill>
        <p:spPr>
          <a:xfrm>
            <a:off x="4797275" y="2633850"/>
            <a:ext cx="3882350" cy="828675"/>
          </a:xfrm>
          <a:prstGeom prst="rect">
            <a:avLst/>
          </a:prstGeom>
          <a:noFill/>
          <a:ln>
            <a:noFill/>
          </a:ln>
        </p:spPr>
      </p:pic>
      <p:pic>
        <p:nvPicPr>
          <p:cNvPr id="855" name="Google Shape;855;p102"/>
          <p:cNvPicPr preferRelativeResize="0"/>
          <p:nvPr/>
        </p:nvPicPr>
        <p:blipFill>
          <a:blip r:embed="rId5">
            <a:alphaModFix/>
          </a:blip>
          <a:stretch>
            <a:fillRect/>
          </a:stretch>
        </p:blipFill>
        <p:spPr>
          <a:xfrm>
            <a:off x="4797275" y="3850600"/>
            <a:ext cx="3882349" cy="7529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03"/>
          <p:cNvSpPr txBox="1"/>
          <p:nvPr>
            <p:ph type="title"/>
          </p:nvPr>
        </p:nvSpPr>
        <p:spPr>
          <a:xfrm>
            <a:off x="1012050" y="614150"/>
            <a:ext cx="7463100" cy="48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Text Layout </a:t>
            </a:r>
            <a:endParaRPr sz="2400"/>
          </a:p>
        </p:txBody>
      </p:sp>
      <p:sp>
        <p:nvSpPr>
          <p:cNvPr id="861" name="Google Shape;861;p103"/>
          <p:cNvSpPr txBox="1"/>
          <p:nvPr>
            <p:ph idx="2" type="body"/>
          </p:nvPr>
        </p:nvSpPr>
        <p:spPr>
          <a:xfrm>
            <a:off x="704750" y="1100450"/>
            <a:ext cx="8123400" cy="3720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u="sng">
                <a:solidFill>
                  <a:schemeClr val="dk1"/>
                </a:solidFill>
              </a:rPr>
              <a:t>Line Height</a:t>
            </a:r>
            <a:endParaRPr b="1" u="sng">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u="sng">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Height of each line containing a text</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Number such as 1.2, length value such as 12px, 5%, 2em</a:t>
            </a:r>
            <a:endParaRPr b="1" u="sng">
              <a:solidFill>
                <a:schemeClr val="dk1"/>
              </a:solidFill>
            </a:endParaRPr>
          </a:p>
          <a:p>
            <a:pPr indent="0" lvl="0" marL="0" rtl="0" algn="l">
              <a:lnSpc>
                <a:spcPct val="100000"/>
              </a:lnSpc>
              <a:spcBef>
                <a:spcPts val="0"/>
              </a:spcBef>
              <a:spcAft>
                <a:spcPts val="0"/>
              </a:spcAft>
              <a:buNone/>
            </a:pPr>
            <a:r>
              <a:t/>
            </a:r>
            <a:endParaRPr b="1" u="sng">
              <a:solidFill>
                <a:schemeClr val="dk1"/>
              </a:solidFill>
            </a:endParaRPr>
          </a:p>
          <a:p>
            <a:pPr indent="0" lvl="0" marL="0" rtl="0" algn="l">
              <a:lnSpc>
                <a:spcPct val="100000"/>
              </a:lnSpc>
              <a:spcBef>
                <a:spcPts val="0"/>
              </a:spcBef>
              <a:spcAft>
                <a:spcPts val="0"/>
              </a:spcAft>
              <a:buNone/>
            </a:pPr>
            <a:r>
              <a:rPr b="1" lang="en-GB" u="sng">
                <a:solidFill>
                  <a:schemeClr val="dk1"/>
                </a:solidFill>
              </a:rPr>
              <a:t>Text Align</a:t>
            </a:r>
            <a:endParaRPr b="1" u="sng">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left - align text to left</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right - align text to right</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center - align text to center</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justify - stretches line so that</a:t>
            </a:r>
            <a:endParaRPr>
              <a:solidFill>
                <a:schemeClr val="dk1"/>
              </a:solidFill>
            </a:endParaRPr>
          </a:p>
          <a:p>
            <a:pPr indent="0" lvl="0" marL="457200" rtl="0" algn="l">
              <a:lnSpc>
                <a:spcPct val="100000"/>
              </a:lnSpc>
              <a:spcBef>
                <a:spcPts val="0"/>
              </a:spcBef>
              <a:spcAft>
                <a:spcPts val="0"/>
              </a:spcAft>
              <a:buNone/>
            </a:pPr>
            <a:r>
              <a:rPr lang="en-GB">
                <a:solidFill>
                  <a:schemeClr val="dk1"/>
                </a:solidFill>
              </a:rPr>
              <a:t>each line has equal width</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p:txBody>
      </p:sp>
      <p:sp>
        <p:nvSpPr>
          <p:cNvPr id="862" name="Google Shape;862;p103"/>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863" name="Google Shape;863;p103"/>
          <p:cNvPicPr preferRelativeResize="0"/>
          <p:nvPr/>
        </p:nvPicPr>
        <p:blipFill>
          <a:blip r:embed="rId3">
            <a:alphaModFix/>
          </a:blip>
          <a:stretch>
            <a:fillRect/>
          </a:stretch>
        </p:blipFill>
        <p:spPr>
          <a:xfrm>
            <a:off x="4646175" y="1043050"/>
            <a:ext cx="4057476" cy="652477"/>
          </a:xfrm>
          <a:prstGeom prst="rect">
            <a:avLst/>
          </a:prstGeom>
          <a:noFill/>
          <a:ln>
            <a:noFill/>
          </a:ln>
        </p:spPr>
      </p:pic>
      <p:pic>
        <p:nvPicPr>
          <p:cNvPr id="864" name="Google Shape;864;p103"/>
          <p:cNvPicPr preferRelativeResize="0"/>
          <p:nvPr/>
        </p:nvPicPr>
        <p:blipFill>
          <a:blip r:embed="rId4">
            <a:alphaModFix/>
          </a:blip>
          <a:stretch>
            <a:fillRect/>
          </a:stretch>
        </p:blipFill>
        <p:spPr>
          <a:xfrm>
            <a:off x="4646175" y="3554601"/>
            <a:ext cx="4057474" cy="651291"/>
          </a:xfrm>
          <a:prstGeom prst="rect">
            <a:avLst/>
          </a:prstGeom>
          <a:noFill/>
          <a:ln>
            <a:noFill/>
          </a:ln>
        </p:spPr>
      </p:pic>
      <p:pic>
        <p:nvPicPr>
          <p:cNvPr id="865" name="Google Shape;865;p103"/>
          <p:cNvPicPr preferRelativeResize="0"/>
          <p:nvPr/>
        </p:nvPicPr>
        <p:blipFill>
          <a:blip r:embed="rId5">
            <a:alphaModFix/>
          </a:blip>
          <a:stretch>
            <a:fillRect/>
          </a:stretch>
        </p:blipFill>
        <p:spPr>
          <a:xfrm>
            <a:off x="4687075" y="2326575"/>
            <a:ext cx="3975675" cy="86890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04"/>
          <p:cNvSpPr txBox="1"/>
          <p:nvPr>
            <p:ph type="title"/>
          </p:nvPr>
        </p:nvSpPr>
        <p:spPr>
          <a:xfrm>
            <a:off x="1012050" y="614150"/>
            <a:ext cx="7463100" cy="44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Other</a:t>
            </a:r>
            <a:endParaRPr sz="2400"/>
          </a:p>
        </p:txBody>
      </p:sp>
      <p:sp>
        <p:nvSpPr>
          <p:cNvPr id="871" name="Google Shape;871;p104"/>
          <p:cNvSpPr txBox="1"/>
          <p:nvPr>
            <p:ph idx="2" type="body"/>
          </p:nvPr>
        </p:nvSpPr>
        <p:spPr>
          <a:xfrm>
            <a:off x="704750" y="1063250"/>
            <a:ext cx="8123400" cy="3757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solidFill>
                  <a:schemeClr val="dk1"/>
                </a:solidFill>
              </a:rPr>
              <a:t>Here are other properties you can use in CSS.</a:t>
            </a:r>
            <a:endParaRPr>
              <a:solidFill>
                <a:schemeClr val="dk1"/>
              </a:solidFill>
            </a:endParaRPr>
          </a:p>
          <a:p>
            <a:pPr indent="0" lvl="0" marL="0" rtl="0" algn="l">
              <a:lnSpc>
                <a:spcPct val="100000"/>
              </a:lnSpc>
              <a:spcBef>
                <a:spcPts val="0"/>
              </a:spcBef>
              <a:spcAft>
                <a:spcPts val="0"/>
              </a:spcAft>
              <a:buNone/>
            </a:pPr>
            <a:r>
              <a:t/>
            </a:r>
            <a:endParaRPr b="1" u="sng">
              <a:solidFill>
                <a:schemeClr val="dk1"/>
              </a:solidFill>
            </a:endParaRPr>
          </a:p>
          <a:p>
            <a:pPr indent="0" lvl="0" marL="0" rtl="0" algn="l">
              <a:lnSpc>
                <a:spcPct val="100000"/>
              </a:lnSpc>
              <a:spcBef>
                <a:spcPts val="0"/>
              </a:spcBef>
              <a:spcAft>
                <a:spcPts val="0"/>
              </a:spcAft>
              <a:buNone/>
            </a:pPr>
            <a:r>
              <a:rPr b="1" lang="en-GB" u="sng">
                <a:solidFill>
                  <a:schemeClr val="dk1"/>
                </a:solidFill>
              </a:rPr>
              <a:t>Opacity</a:t>
            </a:r>
            <a:endParaRPr b="1" u="sng">
              <a:solidFill>
                <a:schemeClr val="dk1"/>
              </a:solidFill>
            </a:endParaRPr>
          </a:p>
          <a:p>
            <a:pPr indent="0" lvl="0" marL="0" rtl="0" algn="l">
              <a:lnSpc>
                <a:spcPct val="100000"/>
              </a:lnSpc>
              <a:spcBef>
                <a:spcPts val="0"/>
              </a:spcBef>
              <a:spcAft>
                <a:spcPts val="0"/>
              </a:spcAft>
              <a:buNone/>
            </a:pPr>
            <a:r>
              <a:t/>
            </a:r>
            <a:endParaRPr b="1" u="sng">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Measure of how </a:t>
            </a:r>
            <a:r>
              <a:rPr lang="en-GB">
                <a:solidFill>
                  <a:schemeClr val="dk1"/>
                </a:solidFill>
              </a:rPr>
              <a:t>transparent</a:t>
            </a:r>
            <a:r>
              <a:rPr lang="en-GB">
                <a:solidFill>
                  <a:schemeClr val="dk1"/>
                </a:solidFill>
              </a:rPr>
              <a:t> an element is</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Range from 0 (fully </a:t>
            </a:r>
            <a:r>
              <a:rPr lang="en-GB">
                <a:solidFill>
                  <a:schemeClr val="dk1"/>
                </a:solidFill>
              </a:rPr>
              <a:t>transparent</a:t>
            </a:r>
            <a:r>
              <a:rPr lang="en-GB">
                <a:solidFill>
                  <a:schemeClr val="dk1"/>
                </a:solidFill>
              </a:rPr>
              <a:t>) to 1 (fully opaque)</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b="1" lang="en-GB" u="sng">
                <a:solidFill>
                  <a:schemeClr val="dk1"/>
                </a:solidFill>
              </a:rPr>
              <a:t>Background Image</a:t>
            </a:r>
            <a:endParaRPr b="1" u="sng">
              <a:solidFill>
                <a:schemeClr val="dk1"/>
              </a:solidFill>
            </a:endParaRPr>
          </a:p>
          <a:p>
            <a:pPr indent="0" lvl="0" marL="0" rtl="0" algn="l">
              <a:lnSpc>
                <a:spcPct val="100000"/>
              </a:lnSpc>
              <a:spcBef>
                <a:spcPts val="0"/>
              </a:spcBef>
              <a:spcAft>
                <a:spcPts val="0"/>
              </a:spcAft>
              <a:buNone/>
            </a:pPr>
            <a:r>
              <a:t/>
            </a:r>
            <a:endParaRPr b="1" u="sng">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Set the element of background to </a:t>
            </a:r>
            <a:r>
              <a:rPr lang="en-GB">
                <a:solidFill>
                  <a:schemeClr val="dk1"/>
                </a:solidFill>
              </a:rPr>
              <a:t>display</a:t>
            </a:r>
            <a:r>
              <a:rPr lang="en-GB">
                <a:solidFill>
                  <a:schemeClr val="dk1"/>
                </a:solidFill>
              </a:rPr>
              <a:t> an image</a:t>
            </a:r>
            <a:endParaRPr>
              <a:solidFill>
                <a:schemeClr val="dk1"/>
              </a:solidFill>
            </a:endParaRPr>
          </a:p>
          <a:p>
            <a:pPr indent="-317500" lvl="0" marL="457200" rtl="0" algn="l">
              <a:lnSpc>
                <a:spcPct val="100000"/>
              </a:lnSpc>
              <a:spcBef>
                <a:spcPts val="0"/>
              </a:spcBef>
              <a:spcAft>
                <a:spcPts val="0"/>
              </a:spcAft>
              <a:buClr>
                <a:schemeClr val="dk1"/>
              </a:buClr>
              <a:buSzPts val="1400"/>
              <a:buChar char="-"/>
            </a:pPr>
            <a:r>
              <a:rPr lang="en-GB">
                <a:solidFill>
                  <a:schemeClr val="dk1"/>
                </a:solidFill>
              </a:rPr>
              <a:t>Using url value to link toi source of image</a:t>
            </a:r>
            <a:endParaRPr>
              <a:solidFill>
                <a:schemeClr val="dk1"/>
              </a:solidFill>
            </a:endParaRPr>
          </a:p>
        </p:txBody>
      </p:sp>
      <p:sp>
        <p:nvSpPr>
          <p:cNvPr id="872" name="Google Shape;872;p104"/>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873" name="Google Shape;873;p104"/>
          <p:cNvPicPr preferRelativeResize="0"/>
          <p:nvPr/>
        </p:nvPicPr>
        <p:blipFill>
          <a:blip r:embed="rId3">
            <a:alphaModFix/>
          </a:blip>
          <a:stretch>
            <a:fillRect/>
          </a:stretch>
        </p:blipFill>
        <p:spPr>
          <a:xfrm>
            <a:off x="5310248" y="1496075"/>
            <a:ext cx="3369502" cy="538625"/>
          </a:xfrm>
          <a:prstGeom prst="rect">
            <a:avLst/>
          </a:prstGeom>
          <a:noFill/>
          <a:ln>
            <a:noFill/>
          </a:ln>
        </p:spPr>
      </p:pic>
      <p:pic>
        <p:nvPicPr>
          <p:cNvPr id="874" name="Google Shape;874;p104"/>
          <p:cNvPicPr preferRelativeResize="0"/>
          <p:nvPr/>
        </p:nvPicPr>
        <p:blipFill>
          <a:blip r:embed="rId4">
            <a:alphaModFix/>
          </a:blip>
          <a:stretch>
            <a:fillRect/>
          </a:stretch>
        </p:blipFill>
        <p:spPr>
          <a:xfrm>
            <a:off x="4019100" y="3598177"/>
            <a:ext cx="4610225" cy="927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2"/>
          <p:cNvSpPr txBox="1"/>
          <p:nvPr>
            <p:ph type="title"/>
          </p:nvPr>
        </p:nvSpPr>
        <p:spPr>
          <a:xfrm>
            <a:off x="1012050" y="618200"/>
            <a:ext cx="7463100" cy="48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Headings</a:t>
            </a:r>
            <a:endParaRPr sz="2400"/>
          </a:p>
        </p:txBody>
      </p:sp>
      <p:sp>
        <p:nvSpPr>
          <p:cNvPr id="345" name="Google Shape;345;p42"/>
          <p:cNvSpPr txBox="1"/>
          <p:nvPr>
            <p:ph idx="2" type="body"/>
          </p:nvPr>
        </p:nvSpPr>
        <p:spPr>
          <a:xfrm>
            <a:off x="667675" y="1100300"/>
            <a:ext cx="8123400" cy="3709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600">
                <a:solidFill>
                  <a:schemeClr val="accent1"/>
                </a:solidFill>
              </a:rPr>
              <a:t>&lt;h1&gt;&lt;/h1&gt;,&lt;h2&gt;&lt;/h2&gt;,&lt;h3&gt;&lt;/h3&gt;,&lt;h4&gt;&lt;/h4&gt;,&lt;h5&gt;&lt;/h5&gt;,&lt;h6&gt;&lt;/h6&gt;</a:t>
            </a:r>
            <a:endParaRPr/>
          </a:p>
          <a:p>
            <a:pPr indent="0" lvl="0" marL="0" rtl="0" algn="l">
              <a:lnSpc>
                <a:spcPct val="100000"/>
              </a:lnSpc>
              <a:spcBef>
                <a:spcPts val="1000"/>
              </a:spcBef>
              <a:spcAft>
                <a:spcPts val="1000"/>
              </a:spcAft>
              <a:buNone/>
            </a:pPr>
            <a:r>
              <a:rPr lang="en-GB"/>
              <a:t>There </a:t>
            </a:r>
            <a:r>
              <a:rPr lang="en-GB"/>
              <a:t>are 6 heading tags in HTML from h1(largest) to h6(smallest).</a:t>
            </a:r>
            <a:endParaRPr/>
          </a:p>
        </p:txBody>
      </p:sp>
      <p:sp>
        <p:nvSpPr>
          <p:cNvPr id="346" name="Google Shape;346;p42"/>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347" name="Google Shape;347;p42"/>
          <p:cNvPicPr preferRelativeResize="0"/>
          <p:nvPr/>
        </p:nvPicPr>
        <p:blipFill>
          <a:blip r:embed="rId3">
            <a:alphaModFix/>
          </a:blip>
          <a:stretch>
            <a:fillRect/>
          </a:stretch>
        </p:blipFill>
        <p:spPr>
          <a:xfrm>
            <a:off x="1614488" y="2460838"/>
            <a:ext cx="3343275" cy="2181225"/>
          </a:xfrm>
          <a:prstGeom prst="rect">
            <a:avLst/>
          </a:prstGeom>
          <a:noFill/>
          <a:ln>
            <a:noFill/>
          </a:ln>
        </p:spPr>
      </p:pic>
      <p:pic>
        <p:nvPicPr>
          <p:cNvPr id="348" name="Google Shape;348;p42"/>
          <p:cNvPicPr preferRelativeResize="0"/>
          <p:nvPr/>
        </p:nvPicPr>
        <p:blipFill>
          <a:blip r:embed="rId4">
            <a:alphaModFix/>
          </a:blip>
          <a:stretch>
            <a:fillRect/>
          </a:stretch>
        </p:blipFill>
        <p:spPr>
          <a:xfrm>
            <a:off x="5350000" y="2433825"/>
            <a:ext cx="2158125" cy="22352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105"/>
          <p:cNvSpPr txBox="1"/>
          <p:nvPr>
            <p:ph type="title"/>
          </p:nvPr>
        </p:nvSpPr>
        <p:spPr>
          <a:xfrm>
            <a:off x="411150" y="1384964"/>
            <a:ext cx="8321700" cy="262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Advanced CSS</a:t>
            </a:r>
            <a:endParaRPr/>
          </a:p>
        </p:txBody>
      </p:sp>
      <p:grpSp>
        <p:nvGrpSpPr>
          <p:cNvPr id="880" name="Google Shape;880;p105"/>
          <p:cNvGrpSpPr/>
          <p:nvPr/>
        </p:nvGrpSpPr>
        <p:grpSpPr>
          <a:xfrm>
            <a:off x="4264789" y="272816"/>
            <a:ext cx="613974" cy="600627"/>
            <a:chOff x="8352853" y="4404169"/>
            <a:chExt cx="998981" cy="977265"/>
          </a:xfrm>
        </p:grpSpPr>
        <p:sp>
          <p:nvSpPr>
            <p:cNvPr id="881" name="Google Shape;881;p105"/>
            <p:cNvSpPr/>
            <p:nvPr/>
          </p:nvSpPr>
          <p:spPr>
            <a:xfrm>
              <a:off x="8527832" y="4404169"/>
              <a:ext cx="638812" cy="977265"/>
            </a:xfrm>
            <a:custGeom>
              <a:rect b="b" l="l" r="r" t="t"/>
              <a:pathLst>
                <a:path extrusionOk="0" h="977265" w="638812">
                  <a:moveTo>
                    <a:pt x="512726" y="67628"/>
                  </a:moveTo>
                  <a:cubicBezTo>
                    <a:pt x="439383" y="11335"/>
                    <a:pt x="360326" y="1048"/>
                    <a:pt x="318987" y="0"/>
                  </a:cubicBezTo>
                  <a:cubicBezTo>
                    <a:pt x="278410" y="1143"/>
                    <a:pt x="199448" y="11335"/>
                    <a:pt x="126106" y="67628"/>
                  </a:cubicBezTo>
                  <a:cubicBezTo>
                    <a:pt x="99436" y="88106"/>
                    <a:pt x="11901" y="164497"/>
                    <a:pt x="566" y="290322"/>
                  </a:cubicBezTo>
                  <a:cubicBezTo>
                    <a:pt x="281" y="295084"/>
                    <a:pt x="-8864" y="407003"/>
                    <a:pt x="58478" y="503111"/>
                  </a:cubicBezTo>
                  <a:cubicBezTo>
                    <a:pt x="71051" y="521017"/>
                    <a:pt x="82005" y="532543"/>
                    <a:pt x="92673" y="543687"/>
                  </a:cubicBezTo>
                  <a:cubicBezTo>
                    <a:pt x="106103" y="557689"/>
                    <a:pt x="117628" y="569690"/>
                    <a:pt x="130868" y="593407"/>
                  </a:cubicBezTo>
                  <a:cubicBezTo>
                    <a:pt x="149251" y="626364"/>
                    <a:pt x="160396" y="663607"/>
                    <a:pt x="164110" y="704374"/>
                  </a:cubicBezTo>
                  <a:cubicBezTo>
                    <a:pt x="162206" y="707041"/>
                    <a:pt x="161062" y="710374"/>
                    <a:pt x="161062" y="713899"/>
                  </a:cubicBezTo>
                  <a:lnTo>
                    <a:pt x="161062" y="839724"/>
                  </a:lnTo>
                  <a:cubicBezTo>
                    <a:pt x="161062" y="868489"/>
                    <a:pt x="183256" y="892207"/>
                    <a:pt x="211354" y="894779"/>
                  </a:cubicBezTo>
                  <a:lnTo>
                    <a:pt x="211354" y="908685"/>
                  </a:lnTo>
                  <a:cubicBezTo>
                    <a:pt x="211354" y="946499"/>
                    <a:pt x="242120" y="977265"/>
                    <a:pt x="280030" y="977265"/>
                  </a:cubicBezTo>
                  <a:lnTo>
                    <a:pt x="358706" y="977265"/>
                  </a:lnTo>
                  <a:cubicBezTo>
                    <a:pt x="396616" y="977265"/>
                    <a:pt x="427381" y="946499"/>
                    <a:pt x="427381" y="908685"/>
                  </a:cubicBezTo>
                  <a:lnTo>
                    <a:pt x="427381" y="894779"/>
                  </a:lnTo>
                  <a:cubicBezTo>
                    <a:pt x="455480" y="892207"/>
                    <a:pt x="477674" y="868489"/>
                    <a:pt x="477674" y="839724"/>
                  </a:cubicBezTo>
                  <a:lnTo>
                    <a:pt x="477674" y="713899"/>
                  </a:lnTo>
                  <a:cubicBezTo>
                    <a:pt x="477674" y="710374"/>
                    <a:pt x="476531" y="707041"/>
                    <a:pt x="474626" y="704374"/>
                  </a:cubicBezTo>
                  <a:cubicBezTo>
                    <a:pt x="478340" y="663702"/>
                    <a:pt x="489580" y="626364"/>
                    <a:pt x="507868" y="593503"/>
                  </a:cubicBezTo>
                  <a:cubicBezTo>
                    <a:pt x="521108" y="569786"/>
                    <a:pt x="532633" y="557879"/>
                    <a:pt x="546063" y="543782"/>
                  </a:cubicBezTo>
                  <a:cubicBezTo>
                    <a:pt x="556731" y="532638"/>
                    <a:pt x="567684" y="521113"/>
                    <a:pt x="580258" y="503206"/>
                  </a:cubicBezTo>
                  <a:cubicBezTo>
                    <a:pt x="647599" y="407098"/>
                    <a:pt x="638646" y="295084"/>
                    <a:pt x="638170" y="290417"/>
                  </a:cubicBezTo>
                  <a:cubicBezTo>
                    <a:pt x="626930" y="164592"/>
                    <a:pt x="539300" y="88106"/>
                    <a:pt x="512726" y="67628"/>
                  </a:cubicBezTo>
                  <a:close/>
                  <a:moveTo>
                    <a:pt x="264885" y="430625"/>
                  </a:moveTo>
                  <a:lnTo>
                    <a:pt x="236691" y="430625"/>
                  </a:lnTo>
                  <a:cubicBezTo>
                    <a:pt x="227166" y="430054"/>
                    <a:pt x="218403" y="425482"/>
                    <a:pt x="212497" y="418052"/>
                  </a:cubicBezTo>
                  <a:cubicBezTo>
                    <a:pt x="207163" y="411289"/>
                    <a:pt x="204973" y="403003"/>
                    <a:pt x="206306" y="395288"/>
                  </a:cubicBezTo>
                  <a:cubicBezTo>
                    <a:pt x="207926" y="385858"/>
                    <a:pt x="214783" y="379952"/>
                    <a:pt x="218594" y="377380"/>
                  </a:cubicBezTo>
                  <a:cubicBezTo>
                    <a:pt x="224213" y="373571"/>
                    <a:pt x="231071" y="371475"/>
                    <a:pt x="236881" y="371475"/>
                  </a:cubicBezTo>
                  <a:cubicBezTo>
                    <a:pt x="238310" y="371475"/>
                    <a:pt x="239834" y="371665"/>
                    <a:pt x="241453" y="371761"/>
                  </a:cubicBezTo>
                  <a:cubicBezTo>
                    <a:pt x="254693" y="374618"/>
                    <a:pt x="264504" y="387191"/>
                    <a:pt x="264885" y="401288"/>
                  </a:cubicBezTo>
                  <a:lnTo>
                    <a:pt x="264885" y="430625"/>
                  </a:lnTo>
                  <a:close/>
                  <a:moveTo>
                    <a:pt x="298222" y="464153"/>
                  </a:moveTo>
                  <a:lnTo>
                    <a:pt x="327274" y="464153"/>
                  </a:lnTo>
                  <a:cubicBezTo>
                    <a:pt x="327655" y="464153"/>
                    <a:pt x="328131" y="464058"/>
                    <a:pt x="328512" y="464058"/>
                  </a:cubicBezTo>
                  <a:lnTo>
                    <a:pt x="341656" y="464058"/>
                  </a:lnTo>
                  <a:lnTo>
                    <a:pt x="341656" y="697325"/>
                  </a:lnTo>
                  <a:lnTo>
                    <a:pt x="298222" y="697325"/>
                  </a:lnTo>
                  <a:lnTo>
                    <a:pt x="298222" y="464153"/>
                  </a:lnTo>
                  <a:close/>
                  <a:moveTo>
                    <a:pt x="394139" y="908780"/>
                  </a:moveTo>
                  <a:cubicBezTo>
                    <a:pt x="394139" y="928306"/>
                    <a:pt x="378233" y="944213"/>
                    <a:pt x="358706" y="944213"/>
                  </a:cubicBezTo>
                  <a:lnTo>
                    <a:pt x="280030" y="944213"/>
                  </a:lnTo>
                  <a:cubicBezTo>
                    <a:pt x="260503" y="944213"/>
                    <a:pt x="244597" y="928306"/>
                    <a:pt x="244597" y="908780"/>
                  </a:cubicBezTo>
                  <a:lnTo>
                    <a:pt x="244597" y="895159"/>
                  </a:lnTo>
                  <a:lnTo>
                    <a:pt x="394139" y="895159"/>
                  </a:lnTo>
                  <a:lnTo>
                    <a:pt x="394139" y="908780"/>
                  </a:lnTo>
                  <a:close/>
                  <a:moveTo>
                    <a:pt x="422428" y="861631"/>
                  </a:moveTo>
                  <a:lnTo>
                    <a:pt x="216403" y="861631"/>
                  </a:lnTo>
                  <a:cubicBezTo>
                    <a:pt x="204211" y="861631"/>
                    <a:pt x="194400" y="851821"/>
                    <a:pt x="194400" y="839629"/>
                  </a:cubicBezTo>
                  <a:lnTo>
                    <a:pt x="194400" y="739616"/>
                  </a:lnTo>
                  <a:lnTo>
                    <a:pt x="444526" y="739616"/>
                  </a:lnTo>
                  <a:lnTo>
                    <a:pt x="444526" y="839629"/>
                  </a:lnTo>
                  <a:cubicBezTo>
                    <a:pt x="444431" y="851725"/>
                    <a:pt x="434620" y="861631"/>
                    <a:pt x="422428" y="861631"/>
                  </a:cubicBezTo>
                  <a:close/>
                  <a:moveTo>
                    <a:pt x="553016" y="483965"/>
                  </a:moveTo>
                  <a:cubicBezTo>
                    <a:pt x="541872" y="499872"/>
                    <a:pt x="531776" y="510445"/>
                    <a:pt x="522060" y="520637"/>
                  </a:cubicBezTo>
                  <a:cubicBezTo>
                    <a:pt x="508344" y="534924"/>
                    <a:pt x="494247" y="549878"/>
                    <a:pt x="478912" y="577215"/>
                  </a:cubicBezTo>
                  <a:cubicBezTo>
                    <a:pt x="458814" y="613124"/>
                    <a:pt x="446527" y="653415"/>
                    <a:pt x="441955" y="697230"/>
                  </a:cubicBezTo>
                  <a:lnTo>
                    <a:pt x="374899" y="697230"/>
                  </a:lnTo>
                  <a:lnTo>
                    <a:pt x="374899" y="504158"/>
                  </a:lnTo>
                  <a:cubicBezTo>
                    <a:pt x="374994" y="503491"/>
                    <a:pt x="375089" y="502825"/>
                    <a:pt x="375089" y="502158"/>
                  </a:cubicBezTo>
                  <a:lnTo>
                    <a:pt x="375089" y="463867"/>
                  </a:lnTo>
                  <a:lnTo>
                    <a:pt x="405283" y="463867"/>
                  </a:lnTo>
                  <a:cubicBezTo>
                    <a:pt x="424333" y="462724"/>
                    <a:pt x="441955" y="453580"/>
                    <a:pt x="453670" y="438721"/>
                  </a:cubicBezTo>
                  <a:cubicBezTo>
                    <a:pt x="464910" y="424529"/>
                    <a:pt x="469672" y="406527"/>
                    <a:pt x="466529" y="389477"/>
                  </a:cubicBezTo>
                  <a:cubicBezTo>
                    <a:pt x="463767" y="373475"/>
                    <a:pt x="454337" y="359378"/>
                    <a:pt x="439954" y="349853"/>
                  </a:cubicBezTo>
                  <a:cubicBezTo>
                    <a:pt x="425286" y="340042"/>
                    <a:pt x="407188" y="336232"/>
                    <a:pt x="391663" y="339566"/>
                  </a:cubicBezTo>
                  <a:cubicBezTo>
                    <a:pt x="363564" y="345567"/>
                    <a:pt x="342609" y="371475"/>
                    <a:pt x="341847" y="401574"/>
                  </a:cubicBezTo>
                  <a:lnTo>
                    <a:pt x="341847" y="430721"/>
                  </a:lnTo>
                  <a:lnTo>
                    <a:pt x="312605" y="430721"/>
                  </a:lnTo>
                  <a:cubicBezTo>
                    <a:pt x="312129" y="430721"/>
                    <a:pt x="311748" y="430816"/>
                    <a:pt x="311272" y="430816"/>
                  </a:cubicBezTo>
                  <a:lnTo>
                    <a:pt x="298127" y="430816"/>
                  </a:lnTo>
                  <a:lnTo>
                    <a:pt x="298127" y="401193"/>
                  </a:lnTo>
                  <a:cubicBezTo>
                    <a:pt x="297365" y="371475"/>
                    <a:pt x="276410" y="345472"/>
                    <a:pt x="248311" y="339471"/>
                  </a:cubicBezTo>
                  <a:cubicBezTo>
                    <a:pt x="232690" y="336042"/>
                    <a:pt x="214688" y="340042"/>
                    <a:pt x="200020" y="349758"/>
                  </a:cubicBezTo>
                  <a:cubicBezTo>
                    <a:pt x="185828" y="359283"/>
                    <a:pt x="176398" y="373380"/>
                    <a:pt x="173445" y="389382"/>
                  </a:cubicBezTo>
                  <a:cubicBezTo>
                    <a:pt x="170492" y="406432"/>
                    <a:pt x="175064" y="424339"/>
                    <a:pt x="186304" y="438626"/>
                  </a:cubicBezTo>
                  <a:cubicBezTo>
                    <a:pt x="197924" y="453580"/>
                    <a:pt x="215641" y="462820"/>
                    <a:pt x="235643" y="463963"/>
                  </a:cubicBezTo>
                  <a:lnTo>
                    <a:pt x="264028" y="463963"/>
                  </a:lnTo>
                  <a:lnTo>
                    <a:pt x="264028" y="697230"/>
                  </a:lnTo>
                  <a:lnTo>
                    <a:pt x="196876" y="697230"/>
                  </a:lnTo>
                  <a:cubicBezTo>
                    <a:pt x="192304" y="653415"/>
                    <a:pt x="180017" y="613029"/>
                    <a:pt x="159919" y="577215"/>
                  </a:cubicBezTo>
                  <a:cubicBezTo>
                    <a:pt x="144584" y="549783"/>
                    <a:pt x="130487" y="535019"/>
                    <a:pt x="116771" y="520637"/>
                  </a:cubicBezTo>
                  <a:cubicBezTo>
                    <a:pt x="106960" y="510445"/>
                    <a:pt x="96864" y="499872"/>
                    <a:pt x="85815" y="483965"/>
                  </a:cubicBezTo>
                  <a:cubicBezTo>
                    <a:pt x="25331" y="397764"/>
                    <a:pt x="33428" y="297466"/>
                    <a:pt x="33808" y="293275"/>
                  </a:cubicBezTo>
                  <a:cubicBezTo>
                    <a:pt x="43905" y="181070"/>
                    <a:pt x="122581" y="112490"/>
                    <a:pt x="146489" y="94107"/>
                  </a:cubicBezTo>
                  <a:cubicBezTo>
                    <a:pt x="212307" y="43434"/>
                    <a:pt x="283459" y="34290"/>
                    <a:pt x="319082" y="33338"/>
                  </a:cubicBezTo>
                  <a:cubicBezTo>
                    <a:pt x="355563" y="34290"/>
                    <a:pt x="426619" y="43529"/>
                    <a:pt x="492533" y="94107"/>
                  </a:cubicBezTo>
                  <a:cubicBezTo>
                    <a:pt x="516440" y="112395"/>
                    <a:pt x="595117" y="180975"/>
                    <a:pt x="605213" y="293275"/>
                  </a:cubicBezTo>
                  <a:cubicBezTo>
                    <a:pt x="605404" y="297847"/>
                    <a:pt x="613310" y="397859"/>
                    <a:pt x="553016" y="483965"/>
                  </a:cubicBezTo>
                  <a:close/>
                  <a:moveTo>
                    <a:pt x="375089" y="430721"/>
                  </a:moveTo>
                  <a:lnTo>
                    <a:pt x="375089" y="402050"/>
                  </a:lnTo>
                  <a:cubicBezTo>
                    <a:pt x="375565" y="387477"/>
                    <a:pt x="385376" y="374904"/>
                    <a:pt x="398616" y="372046"/>
                  </a:cubicBezTo>
                  <a:cubicBezTo>
                    <a:pt x="405379" y="370618"/>
                    <a:pt x="414237" y="372713"/>
                    <a:pt x="421381" y="377476"/>
                  </a:cubicBezTo>
                  <a:cubicBezTo>
                    <a:pt x="425286" y="380143"/>
                    <a:pt x="432049" y="385953"/>
                    <a:pt x="433668" y="395383"/>
                  </a:cubicBezTo>
                  <a:cubicBezTo>
                    <a:pt x="435097" y="403003"/>
                    <a:pt x="432811" y="411385"/>
                    <a:pt x="427477" y="418147"/>
                  </a:cubicBezTo>
                  <a:cubicBezTo>
                    <a:pt x="421571" y="425577"/>
                    <a:pt x="412808" y="430149"/>
                    <a:pt x="404236" y="430721"/>
                  </a:cubicBezTo>
                  <a:lnTo>
                    <a:pt x="375089" y="43072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2" name="Google Shape;882;p105"/>
            <p:cNvSpPr/>
            <p:nvPr/>
          </p:nvSpPr>
          <p:spPr>
            <a:xfrm>
              <a:off x="9064919" y="4703636"/>
              <a:ext cx="36598" cy="54862"/>
            </a:xfrm>
            <a:custGeom>
              <a:rect b="b" l="l" r="r" t="t"/>
              <a:pathLst>
                <a:path extrusionOk="0" h="54862" w="36598">
                  <a:moveTo>
                    <a:pt x="11453" y="856"/>
                  </a:moveTo>
                  <a:cubicBezTo>
                    <a:pt x="2785" y="3713"/>
                    <a:pt x="-1978" y="13143"/>
                    <a:pt x="785" y="21906"/>
                  </a:cubicBezTo>
                  <a:cubicBezTo>
                    <a:pt x="2594" y="27335"/>
                    <a:pt x="3451" y="32955"/>
                    <a:pt x="3451" y="38289"/>
                  </a:cubicBezTo>
                  <a:cubicBezTo>
                    <a:pt x="3451" y="47433"/>
                    <a:pt x="10976" y="54863"/>
                    <a:pt x="19929" y="54863"/>
                  </a:cubicBezTo>
                  <a:cubicBezTo>
                    <a:pt x="29074" y="54767"/>
                    <a:pt x="36408" y="47243"/>
                    <a:pt x="36598" y="38003"/>
                  </a:cubicBezTo>
                  <a:cubicBezTo>
                    <a:pt x="36503" y="29241"/>
                    <a:pt x="35074" y="20287"/>
                    <a:pt x="32312" y="11619"/>
                  </a:cubicBezTo>
                  <a:cubicBezTo>
                    <a:pt x="29454" y="2856"/>
                    <a:pt x="20215" y="-2097"/>
                    <a:pt x="11453" y="85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3" name="Google Shape;883;p105"/>
            <p:cNvSpPr/>
            <p:nvPr/>
          </p:nvSpPr>
          <p:spPr>
            <a:xfrm>
              <a:off x="8842151" y="4478368"/>
              <a:ext cx="243324" cy="194404"/>
            </a:xfrm>
            <a:custGeom>
              <a:rect b="b" l="l" r="r" t="t"/>
              <a:pathLst>
                <a:path extrusionOk="0" h="194404" w="243324">
                  <a:moveTo>
                    <a:pt x="231554" y="193738"/>
                  </a:moveTo>
                  <a:cubicBezTo>
                    <a:pt x="240316" y="191071"/>
                    <a:pt x="245270" y="181832"/>
                    <a:pt x="242603" y="173069"/>
                  </a:cubicBezTo>
                  <a:cubicBezTo>
                    <a:pt x="239840" y="164211"/>
                    <a:pt x="236602" y="155353"/>
                    <a:pt x="232983" y="146875"/>
                  </a:cubicBezTo>
                  <a:cubicBezTo>
                    <a:pt x="213266" y="101251"/>
                    <a:pt x="183548" y="65056"/>
                    <a:pt x="144590" y="39243"/>
                  </a:cubicBezTo>
                  <a:cubicBezTo>
                    <a:pt x="96585" y="7525"/>
                    <a:pt x="48674" y="476"/>
                    <a:pt x="16765" y="0"/>
                  </a:cubicBezTo>
                  <a:cubicBezTo>
                    <a:pt x="16670" y="0"/>
                    <a:pt x="16670" y="0"/>
                    <a:pt x="16574" y="0"/>
                  </a:cubicBezTo>
                  <a:cubicBezTo>
                    <a:pt x="7525" y="0"/>
                    <a:pt x="96" y="7334"/>
                    <a:pt x="1" y="16383"/>
                  </a:cubicBezTo>
                  <a:cubicBezTo>
                    <a:pt x="-94" y="25527"/>
                    <a:pt x="7240" y="33052"/>
                    <a:pt x="16384" y="33147"/>
                  </a:cubicBezTo>
                  <a:cubicBezTo>
                    <a:pt x="38768" y="33338"/>
                    <a:pt x="82869" y="38195"/>
                    <a:pt x="126303" y="66865"/>
                  </a:cubicBezTo>
                  <a:cubicBezTo>
                    <a:pt x="159831" y="88963"/>
                    <a:pt x="185453" y="120301"/>
                    <a:pt x="202503" y="159925"/>
                  </a:cubicBezTo>
                  <a:cubicBezTo>
                    <a:pt x="205741" y="167354"/>
                    <a:pt x="208503" y="174974"/>
                    <a:pt x="210789" y="182689"/>
                  </a:cubicBezTo>
                  <a:cubicBezTo>
                    <a:pt x="212884" y="189738"/>
                    <a:pt x="219552" y="194405"/>
                    <a:pt x="226600" y="194405"/>
                  </a:cubicBezTo>
                  <a:cubicBezTo>
                    <a:pt x="228125" y="194405"/>
                    <a:pt x="229839" y="194215"/>
                    <a:pt x="231554" y="19373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4" name="Google Shape;884;p105"/>
            <p:cNvSpPr/>
            <p:nvPr/>
          </p:nvSpPr>
          <p:spPr>
            <a:xfrm>
              <a:off x="8438673" y="4487631"/>
              <a:ext cx="69698" cy="69699"/>
            </a:xfrm>
            <a:custGeom>
              <a:rect b="b" l="l" r="r" t="t"/>
              <a:pathLst>
                <a:path extrusionOk="0" h="69699" w="69698">
                  <a:moveTo>
                    <a:pt x="41338" y="64842"/>
                  </a:moveTo>
                  <a:cubicBezTo>
                    <a:pt x="44577" y="68080"/>
                    <a:pt x="48863" y="69699"/>
                    <a:pt x="53054" y="69699"/>
                  </a:cubicBezTo>
                  <a:cubicBezTo>
                    <a:pt x="57245" y="69699"/>
                    <a:pt x="61436" y="68175"/>
                    <a:pt x="64770" y="64842"/>
                  </a:cubicBezTo>
                  <a:cubicBezTo>
                    <a:pt x="71342" y="58460"/>
                    <a:pt x="71342" y="47887"/>
                    <a:pt x="64770" y="41410"/>
                  </a:cubicBezTo>
                  <a:lnTo>
                    <a:pt x="28289" y="4929"/>
                  </a:lnTo>
                  <a:cubicBezTo>
                    <a:pt x="21907" y="-1643"/>
                    <a:pt x="11335" y="-1643"/>
                    <a:pt x="4858" y="4929"/>
                  </a:cubicBezTo>
                  <a:cubicBezTo>
                    <a:pt x="-1619" y="11311"/>
                    <a:pt x="-1619" y="21884"/>
                    <a:pt x="4858" y="28361"/>
                  </a:cubicBezTo>
                  <a:lnTo>
                    <a:pt x="41338" y="6484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5" name="Google Shape;885;p105"/>
            <p:cNvSpPr/>
            <p:nvPr/>
          </p:nvSpPr>
          <p:spPr>
            <a:xfrm>
              <a:off x="8352853" y="4705920"/>
              <a:ext cx="84677" cy="34290"/>
            </a:xfrm>
            <a:custGeom>
              <a:rect b="b" l="l" r="r" t="t"/>
              <a:pathLst>
                <a:path extrusionOk="0" h="34290" w="84677">
                  <a:moveTo>
                    <a:pt x="68199" y="476"/>
                  </a:moveTo>
                  <a:lnTo>
                    <a:pt x="16669" y="0"/>
                  </a:lnTo>
                  <a:cubicBezTo>
                    <a:pt x="7811" y="476"/>
                    <a:pt x="0" y="7429"/>
                    <a:pt x="0" y="16764"/>
                  </a:cubicBezTo>
                  <a:cubicBezTo>
                    <a:pt x="0" y="26098"/>
                    <a:pt x="7239" y="33719"/>
                    <a:pt x="16478" y="33814"/>
                  </a:cubicBezTo>
                  <a:lnTo>
                    <a:pt x="68009" y="34290"/>
                  </a:lnTo>
                  <a:lnTo>
                    <a:pt x="68104" y="34290"/>
                  </a:lnTo>
                  <a:cubicBezTo>
                    <a:pt x="77152" y="34290"/>
                    <a:pt x="84582" y="26765"/>
                    <a:pt x="84677" y="17526"/>
                  </a:cubicBezTo>
                  <a:cubicBezTo>
                    <a:pt x="84582" y="8096"/>
                    <a:pt x="77343" y="571"/>
                    <a:pt x="68199" y="47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6" name="Google Shape;886;p105"/>
            <p:cNvSpPr/>
            <p:nvPr/>
          </p:nvSpPr>
          <p:spPr>
            <a:xfrm>
              <a:off x="8437480" y="4878519"/>
              <a:ext cx="74298" cy="65145"/>
            </a:xfrm>
            <a:custGeom>
              <a:rect b="b" l="l" r="r" t="t"/>
              <a:pathLst>
                <a:path extrusionOk="0" h="65145" w="74298">
                  <a:moveTo>
                    <a:pt x="47103" y="3519"/>
                  </a:moveTo>
                  <a:lnTo>
                    <a:pt x="6336" y="35618"/>
                  </a:lnTo>
                  <a:cubicBezTo>
                    <a:pt x="-903" y="41333"/>
                    <a:pt x="-2141" y="51715"/>
                    <a:pt x="3669" y="58859"/>
                  </a:cubicBezTo>
                  <a:cubicBezTo>
                    <a:pt x="6908" y="63050"/>
                    <a:pt x="11765" y="65146"/>
                    <a:pt x="16719" y="65146"/>
                  </a:cubicBezTo>
                  <a:cubicBezTo>
                    <a:pt x="20433" y="65146"/>
                    <a:pt x="24052" y="63908"/>
                    <a:pt x="27196" y="61526"/>
                  </a:cubicBezTo>
                  <a:lnTo>
                    <a:pt x="67963" y="29427"/>
                  </a:lnTo>
                  <a:cubicBezTo>
                    <a:pt x="75202" y="23712"/>
                    <a:pt x="76440" y="13330"/>
                    <a:pt x="70630" y="6186"/>
                  </a:cubicBezTo>
                  <a:cubicBezTo>
                    <a:pt x="64820" y="-958"/>
                    <a:pt x="54343" y="-2005"/>
                    <a:pt x="47103" y="351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7" name="Google Shape;887;p105"/>
            <p:cNvSpPr/>
            <p:nvPr/>
          </p:nvSpPr>
          <p:spPr>
            <a:xfrm>
              <a:off x="9195268" y="4491036"/>
              <a:ext cx="70818" cy="69723"/>
            </a:xfrm>
            <a:custGeom>
              <a:rect b="b" l="l" r="r" t="t"/>
              <a:pathLst>
                <a:path extrusionOk="0" h="69723" w="70818">
                  <a:moveTo>
                    <a:pt x="42076" y="4858"/>
                  </a:moveTo>
                  <a:lnTo>
                    <a:pt x="4929" y="41434"/>
                  </a:lnTo>
                  <a:cubicBezTo>
                    <a:pt x="-1643" y="47816"/>
                    <a:pt x="-1643" y="58389"/>
                    <a:pt x="4929" y="64865"/>
                  </a:cubicBezTo>
                  <a:cubicBezTo>
                    <a:pt x="8167" y="68104"/>
                    <a:pt x="12549" y="69723"/>
                    <a:pt x="16835" y="69723"/>
                  </a:cubicBezTo>
                  <a:cubicBezTo>
                    <a:pt x="21121" y="69723"/>
                    <a:pt x="25408" y="68104"/>
                    <a:pt x="28742" y="64865"/>
                  </a:cubicBezTo>
                  <a:lnTo>
                    <a:pt x="65889" y="28289"/>
                  </a:lnTo>
                  <a:cubicBezTo>
                    <a:pt x="72461" y="21908"/>
                    <a:pt x="72461" y="11335"/>
                    <a:pt x="65889" y="4858"/>
                  </a:cubicBezTo>
                  <a:cubicBezTo>
                    <a:pt x="59412" y="-1714"/>
                    <a:pt x="48553" y="-1524"/>
                    <a:pt x="42076" y="485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8" name="Google Shape;888;p105"/>
            <p:cNvSpPr/>
            <p:nvPr/>
          </p:nvSpPr>
          <p:spPr>
            <a:xfrm>
              <a:off x="9266109" y="4709329"/>
              <a:ext cx="85725" cy="34310"/>
            </a:xfrm>
            <a:custGeom>
              <a:rect b="b" l="l" r="r" t="t"/>
              <a:pathLst>
                <a:path extrusionOk="0" h="34310" w="85725">
                  <a:moveTo>
                    <a:pt x="68866" y="21"/>
                  </a:moveTo>
                  <a:lnTo>
                    <a:pt x="16670" y="497"/>
                  </a:lnTo>
                  <a:cubicBezTo>
                    <a:pt x="7430" y="497"/>
                    <a:pt x="-94" y="8117"/>
                    <a:pt x="1" y="17547"/>
                  </a:cubicBezTo>
                  <a:cubicBezTo>
                    <a:pt x="96" y="26881"/>
                    <a:pt x="7621" y="34310"/>
                    <a:pt x="16765" y="34310"/>
                  </a:cubicBezTo>
                  <a:cubicBezTo>
                    <a:pt x="16765" y="34310"/>
                    <a:pt x="16765" y="34310"/>
                    <a:pt x="16860" y="34310"/>
                  </a:cubicBezTo>
                  <a:lnTo>
                    <a:pt x="69057" y="33834"/>
                  </a:lnTo>
                  <a:cubicBezTo>
                    <a:pt x="78296" y="33834"/>
                    <a:pt x="85726" y="26214"/>
                    <a:pt x="85726" y="16785"/>
                  </a:cubicBezTo>
                  <a:cubicBezTo>
                    <a:pt x="85726" y="7355"/>
                    <a:pt x="78391" y="-456"/>
                    <a:pt x="68866" y="2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889" name="Google Shape;889;p105"/>
            <p:cNvSpPr/>
            <p:nvPr/>
          </p:nvSpPr>
          <p:spPr>
            <a:xfrm>
              <a:off x="9191860" y="4881963"/>
              <a:ext cx="74298" cy="65130"/>
            </a:xfrm>
            <a:custGeom>
              <a:rect b="b" l="l" r="r" t="t"/>
              <a:pathLst>
                <a:path extrusionOk="0" h="65130" w="74298">
                  <a:moveTo>
                    <a:pt x="67963" y="35603"/>
                  </a:moveTo>
                  <a:lnTo>
                    <a:pt x="27196" y="3599"/>
                  </a:lnTo>
                  <a:cubicBezTo>
                    <a:pt x="19957" y="-2116"/>
                    <a:pt x="9480" y="-877"/>
                    <a:pt x="3669" y="6266"/>
                  </a:cubicBezTo>
                  <a:cubicBezTo>
                    <a:pt x="-2141" y="13410"/>
                    <a:pt x="-903" y="23792"/>
                    <a:pt x="6336" y="29507"/>
                  </a:cubicBezTo>
                  <a:lnTo>
                    <a:pt x="47103" y="61511"/>
                  </a:lnTo>
                  <a:cubicBezTo>
                    <a:pt x="50151" y="63892"/>
                    <a:pt x="53771" y="65131"/>
                    <a:pt x="57485" y="65131"/>
                  </a:cubicBezTo>
                  <a:cubicBezTo>
                    <a:pt x="62343" y="65131"/>
                    <a:pt x="67296" y="63035"/>
                    <a:pt x="70630" y="58844"/>
                  </a:cubicBezTo>
                  <a:cubicBezTo>
                    <a:pt x="76440" y="51700"/>
                    <a:pt x="75202" y="41318"/>
                    <a:pt x="67963" y="3560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06"/>
          <p:cNvSpPr txBox="1"/>
          <p:nvPr>
            <p:ph type="title"/>
          </p:nvPr>
        </p:nvSpPr>
        <p:spPr>
          <a:xfrm>
            <a:off x="1012050" y="771500"/>
            <a:ext cx="7463100" cy="67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Gradient</a:t>
            </a:r>
            <a:endParaRPr sz="2400"/>
          </a:p>
        </p:txBody>
      </p:sp>
      <p:sp>
        <p:nvSpPr>
          <p:cNvPr id="895" name="Google Shape;895;p106"/>
          <p:cNvSpPr txBox="1"/>
          <p:nvPr>
            <p:ph idx="2" type="body"/>
          </p:nvPr>
        </p:nvSpPr>
        <p:spPr>
          <a:xfrm>
            <a:off x="1012050" y="1790875"/>
            <a:ext cx="7463100" cy="275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Display smooth transitions between two or more specified colors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Types:</a:t>
            </a:r>
            <a:endParaRPr/>
          </a:p>
          <a:p>
            <a:pPr indent="-317500" lvl="0" marL="457200" rtl="0" algn="l">
              <a:spcBef>
                <a:spcPts val="1600"/>
              </a:spcBef>
              <a:spcAft>
                <a:spcPts val="0"/>
              </a:spcAft>
              <a:buSzPts val="1400"/>
              <a:buChar char="●"/>
            </a:pPr>
            <a:r>
              <a:rPr b="1" lang="en-GB"/>
              <a:t>Linear gradients</a:t>
            </a:r>
            <a:endParaRPr b="1"/>
          </a:p>
          <a:p>
            <a:pPr indent="-317500" lvl="0" marL="457200" rtl="0" algn="l">
              <a:spcBef>
                <a:spcPts val="0"/>
              </a:spcBef>
              <a:spcAft>
                <a:spcPts val="0"/>
              </a:spcAft>
              <a:buSzPts val="1400"/>
              <a:buChar char="●"/>
            </a:pPr>
            <a:r>
              <a:rPr lang="en-GB"/>
              <a:t>Radial gradients</a:t>
            </a:r>
            <a:endParaRPr/>
          </a:p>
          <a:p>
            <a:pPr indent="-317500" lvl="0" marL="457200" rtl="0" algn="l">
              <a:spcBef>
                <a:spcPts val="0"/>
              </a:spcBef>
              <a:spcAft>
                <a:spcPts val="0"/>
              </a:spcAft>
              <a:buSzPts val="1400"/>
              <a:buChar char="●"/>
            </a:pPr>
            <a:r>
              <a:rPr lang="en-GB"/>
              <a:t>Conic gradients</a:t>
            </a:r>
            <a:endParaRPr/>
          </a:p>
        </p:txBody>
      </p:sp>
      <p:sp>
        <p:nvSpPr>
          <p:cNvPr id="896" name="Google Shape;896;p106"/>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07"/>
          <p:cNvSpPr txBox="1"/>
          <p:nvPr>
            <p:ph type="title"/>
          </p:nvPr>
        </p:nvSpPr>
        <p:spPr>
          <a:xfrm>
            <a:off x="1012050" y="771488"/>
            <a:ext cx="5943300" cy="67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Linear Gradient</a:t>
            </a:r>
            <a:endParaRPr/>
          </a:p>
        </p:txBody>
      </p:sp>
      <p:sp>
        <p:nvSpPr>
          <p:cNvPr id="902" name="Google Shape;902;p107"/>
          <p:cNvSpPr txBox="1"/>
          <p:nvPr>
            <p:ph idx="2" type="body"/>
          </p:nvPr>
        </p:nvSpPr>
        <p:spPr>
          <a:xfrm>
            <a:off x="781725" y="1358800"/>
            <a:ext cx="4172400" cy="32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create a linear gradient you must define at least 2 color.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Syntax</a:t>
            </a:r>
            <a:r>
              <a:rPr b="1" lang="en-GB"/>
              <a:t>:</a:t>
            </a:r>
            <a:endParaRPr b="1"/>
          </a:p>
          <a:p>
            <a:pPr indent="0" lvl="0" marL="0" rtl="0" algn="l">
              <a:spcBef>
                <a:spcPts val="0"/>
              </a:spcBef>
              <a:spcAft>
                <a:spcPts val="0"/>
              </a:spcAft>
              <a:buNone/>
            </a:pPr>
            <a:r>
              <a:rPr lang="en-GB"/>
              <a:t>background: linear-gradient(direction, color1, color2,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0"/>
              </a:spcBef>
              <a:spcAft>
                <a:spcPts val="1600"/>
              </a:spcAft>
              <a:buNone/>
            </a:pPr>
            <a:r>
              <a:t/>
            </a:r>
            <a:endParaRPr/>
          </a:p>
        </p:txBody>
      </p:sp>
      <p:pic>
        <p:nvPicPr>
          <p:cNvPr id="903" name="Google Shape;903;p107"/>
          <p:cNvPicPr preferRelativeResize="0"/>
          <p:nvPr/>
        </p:nvPicPr>
        <p:blipFill>
          <a:blip r:embed="rId3">
            <a:alphaModFix/>
          </a:blip>
          <a:stretch>
            <a:fillRect/>
          </a:stretch>
        </p:blipFill>
        <p:spPr>
          <a:xfrm>
            <a:off x="5416175" y="2790100"/>
            <a:ext cx="3395225" cy="2002401"/>
          </a:xfrm>
          <a:prstGeom prst="rect">
            <a:avLst/>
          </a:prstGeom>
          <a:noFill/>
          <a:ln>
            <a:noFill/>
          </a:ln>
        </p:spPr>
      </p:pic>
      <p:pic>
        <p:nvPicPr>
          <p:cNvPr id="904" name="Google Shape;904;p107"/>
          <p:cNvPicPr preferRelativeResize="0"/>
          <p:nvPr/>
        </p:nvPicPr>
        <p:blipFill>
          <a:blip r:embed="rId4">
            <a:alphaModFix/>
          </a:blip>
          <a:stretch>
            <a:fillRect/>
          </a:stretch>
        </p:blipFill>
        <p:spPr>
          <a:xfrm>
            <a:off x="5416174" y="638875"/>
            <a:ext cx="3395233" cy="20486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08"/>
          <p:cNvSpPr txBox="1"/>
          <p:nvPr>
            <p:ph type="title"/>
          </p:nvPr>
        </p:nvSpPr>
        <p:spPr>
          <a:xfrm>
            <a:off x="1012050" y="771488"/>
            <a:ext cx="5943300" cy="67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Cont'd</a:t>
            </a:r>
            <a:endParaRPr/>
          </a:p>
        </p:txBody>
      </p:sp>
      <p:pic>
        <p:nvPicPr>
          <p:cNvPr id="910" name="Google Shape;910;p108"/>
          <p:cNvPicPr preferRelativeResize="0"/>
          <p:nvPr/>
        </p:nvPicPr>
        <p:blipFill>
          <a:blip r:embed="rId3">
            <a:alphaModFix/>
          </a:blip>
          <a:stretch>
            <a:fillRect/>
          </a:stretch>
        </p:blipFill>
        <p:spPr>
          <a:xfrm>
            <a:off x="5636744" y="1442588"/>
            <a:ext cx="3076728" cy="2725001"/>
          </a:xfrm>
          <a:prstGeom prst="rect">
            <a:avLst/>
          </a:prstGeom>
          <a:noFill/>
          <a:ln>
            <a:noFill/>
          </a:ln>
        </p:spPr>
      </p:pic>
      <p:pic>
        <p:nvPicPr>
          <p:cNvPr id="911" name="Google Shape;911;p108"/>
          <p:cNvPicPr preferRelativeResize="0"/>
          <p:nvPr/>
        </p:nvPicPr>
        <p:blipFill>
          <a:blip r:embed="rId4">
            <a:alphaModFix/>
          </a:blip>
          <a:stretch>
            <a:fillRect/>
          </a:stretch>
        </p:blipFill>
        <p:spPr>
          <a:xfrm>
            <a:off x="828200" y="1518850"/>
            <a:ext cx="4644752" cy="257247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09"/>
          <p:cNvSpPr txBox="1"/>
          <p:nvPr>
            <p:ph type="title"/>
          </p:nvPr>
        </p:nvSpPr>
        <p:spPr>
          <a:xfrm>
            <a:off x="1012050" y="771500"/>
            <a:ext cx="7463100" cy="51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Media Query</a:t>
            </a:r>
            <a:endParaRPr sz="2400"/>
          </a:p>
        </p:txBody>
      </p:sp>
      <p:sp>
        <p:nvSpPr>
          <p:cNvPr id="917" name="Google Shape;917;p109"/>
          <p:cNvSpPr txBox="1"/>
          <p:nvPr>
            <p:ph idx="2" type="body"/>
          </p:nvPr>
        </p:nvSpPr>
        <p:spPr>
          <a:xfrm>
            <a:off x="1012050" y="1281500"/>
            <a:ext cx="4741200" cy="356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 is used to create a responsive web design. It means that the view of a web page differs from system to system based on screen or media types.</a:t>
            </a:r>
            <a:endParaRPr/>
          </a:p>
          <a:p>
            <a:pPr indent="0" lvl="0" marL="0" rtl="0" algn="l">
              <a:spcBef>
                <a:spcPts val="1600"/>
              </a:spcBef>
              <a:spcAft>
                <a:spcPts val="0"/>
              </a:spcAft>
              <a:buNone/>
            </a:pPr>
            <a:r>
              <a:rPr b="1" lang="en-GB"/>
              <a:t>Syntax:</a:t>
            </a:r>
            <a:endParaRPr b="1"/>
          </a:p>
          <a:p>
            <a:pPr indent="0" lvl="0" marL="0" rtl="0" algn="l">
              <a:spcBef>
                <a:spcPts val="0"/>
              </a:spcBef>
              <a:spcAft>
                <a:spcPts val="0"/>
              </a:spcAft>
              <a:buNone/>
            </a:pPr>
            <a:r>
              <a:rPr lang="en-GB"/>
              <a:t>@media mediatype and (expression) {// Code content}</a:t>
            </a:r>
            <a:endParaRPr/>
          </a:p>
          <a:p>
            <a:pPr indent="0" lvl="0" marL="0" rtl="0" algn="l">
              <a:spcBef>
                <a:spcPts val="0"/>
              </a:spcBef>
              <a:spcAft>
                <a:spcPts val="0"/>
              </a:spcAft>
              <a:buNone/>
            </a:pPr>
            <a:r>
              <a:t/>
            </a:r>
            <a:endParaRPr/>
          </a:p>
          <a:p>
            <a:pPr indent="0" lvl="0" marL="0" marR="114300" rtl="0" algn="l">
              <a:lnSpc>
                <a:spcPct val="100000"/>
              </a:lnSpc>
              <a:spcBef>
                <a:spcPts val="0"/>
              </a:spcBef>
              <a:spcAft>
                <a:spcPts val="0"/>
              </a:spcAft>
              <a:buNone/>
            </a:pPr>
            <a:r>
              <a:rPr b="1" lang="en-GB"/>
              <a:t>Media Types:</a:t>
            </a:r>
            <a:endParaRPr b="1"/>
          </a:p>
          <a:p>
            <a:pPr indent="-317500" lvl="0" marL="457200" marR="114300" rtl="0" algn="l">
              <a:lnSpc>
                <a:spcPct val="100000"/>
              </a:lnSpc>
              <a:spcBef>
                <a:spcPts val="1600"/>
              </a:spcBef>
              <a:spcAft>
                <a:spcPts val="0"/>
              </a:spcAft>
              <a:buSzPts val="1400"/>
              <a:buChar char="●"/>
            </a:pPr>
            <a:r>
              <a:rPr b="1" lang="en-GB"/>
              <a:t>all: </a:t>
            </a:r>
            <a:r>
              <a:rPr lang="en-GB"/>
              <a:t>It is used for all media devices.</a:t>
            </a:r>
            <a:endParaRPr/>
          </a:p>
          <a:p>
            <a:pPr indent="-317500" lvl="0" marL="457200" marR="114300" rtl="0" algn="l">
              <a:lnSpc>
                <a:spcPct val="100000"/>
              </a:lnSpc>
              <a:spcBef>
                <a:spcPts val="0"/>
              </a:spcBef>
              <a:spcAft>
                <a:spcPts val="0"/>
              </a:spcAft>
              <a:buSzPts val="1400"/>
              <a:buChar char="●"/>
            </a:pPr>
            <a:r>
              <a:rPr b="1" lang="en-GB"/>
              <a:t>print</a:t>
            </a:r>
            <a:r>
              <a:rPr lang="en-GB"/>
              <a:t>: It is used for printer</a:t>
            </a:r>
            <a:endParaRPr/>
          </a:p>
          <a:p>
            <a:pPr indent="-317500" lvl="0" marL="457200" marR="114300" rtl="0" algn="l">
              <a:lnSpc>
                <a:spcPct val="100000"/>
              </a:lnSpc>
              <a:spcBef>
                <a:spcPts val="0"/>
              </a:spcBef>
              <a:spcAft>
                <a:spcPts val="0"/>
              </a:spcAft>
              <a:buSzPts val="1400"/>
              <a:buChar char="●"/>
            </a:pPr>
            <a:r>
              <a:rPr b="1" lang="en-GB"/>
              <a:t>screen:</a:t>
            </a:r>
            <a:r>
              <a:rPr lang="en-GB"/>
              <a:t> It is used for computer screens, smartphones, etc.</a:t>
            </a:r>
            <a:endParaRPr/>
          </a:p>
          <a:p>
            <a:pPr indent="-317500" lvl="0" marL="457200" marR="114300" rtl="0" algn="l">
              <a:lnSpc>
                <a:spcPct val="100000"/>
              </a:lnSpc>
              <a:spcBef>
                <a:spcPts val="0"/>
              </a:spcBef>
              <a:spcAft>
                <a:spcPts val="0"/>
              </a:spcAft>
              <a:buSzPts val="1400"/>
              <a:buChar char="●"/>
            </a:pPr>
            <a:r>
              <a:rPr b="1" lang="en-GB"/>
              <a:t>speech</a:t>
            </a:r>
            <a:r>
              <a:rPr lang="en-GB"/>
              <a:t>: It is used for screen readers that read the screen aloud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918" name="Google Shape;918;p109"/>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919" name="Google Shape;919;p109"/>
          <p:cNvPicPr preferRelativeResize="0"/>
          <p:nvPr/>
        </p:nvPicPr>
        <p:blipFill>
          <a:blip r:embed="rId3">
            <a:alphaModFix/>
          </a:blip>
          <a:stretch>
            <a:fillRect/>
          </a:stretch>
        </p:blipFill>
        <p:spPr>
          <a:xfrm>
            <a:off x="5665575" y="645046"/>
            <a:ext cx="3117250" cy="18529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10"/>
          <p:cNvSpPr txBox="1"/>
          <p:nvPr>
            <p:ph type="title"/>
          </p:nvPr>
        </p:nvSpPr>
        <p:spPr>
          <a:xfrm>
            <a:off x="411150" y="1384964"/>
            <a:ext cx="8321700" cy="262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Hands-on Time!</a:t>
            </a:r>
            <a:endParaRPr/>
          </a:p>
        </p:txBody>
      </p:sp>
      <p:grpSp>
        <p:nvGrpSpPr>
          <p:cNvPr id="925" name="Google Shape;925;p110"/>
          <p:cNvGrpSpPr/>
          <p:nvPr/>
        </p:nvGrpSpPr>
        <p:grpSpPr>
          <a:xfrm>
            <a:off x="4264789" y="272816"/>
            <a:ext cx="613974" cy="600627"/>
            <a:chOff x="8352853" y="4404169"/>
            <a:chExt cx="998981" cy="977265"/>
          </a:xfrm>
        </p:grpSpPr>
        <p:sp>
          <p:nvSpPr>
            <p:cNvPr id="926" name="Google Shape;926;p110"/>
            <p:cNvSpPr/>
            <p:nvPr/>
          </p:nvSpPr>
          <p:spPr>
            <a:xfrm>
              <a:off x="8527832" y="4404169"/>
              <a:ext cx="638812" cy="977265"/>
            </a:xfrm>
            <a:custGeom>
              <a:rect b="b" l="l" r="r" t="t"/>
              <a:pathLst>
                <a:path extrusionOk="0" h="977265" w="638812">
                  <a:moveTo>
                    <a:pt x="512726" y="67628"/>
                  </a:moveTo>
                  <a:cubicBezTo>
                    <a:pt x="439383" y="11335"/>
                    <a:pt x="360326" y="1048"/>
                    <a:pt x="318987" y="0"/>
                  </a:cubicBezTo>
                  <a:cubicBezTo>
                    <a:pt x="278410" y="1143"/>
                    <a:pt x="199448" y="11335"/>
                    <a:pt x="126106" y="67628"/>
                  </a:cubicBezTo>
                  <a:cubicBezTo>
                    <a:pt x="99436" y="88106"/>
                    <a:pt x="11901" y="164497"/>
                    <a:pt x="566" y="290322"/>
                  </a:cubicBezTo>
                  <a:cubicBezTo>
                    <a:pt x="281" y="295084"/>
                    <a:pt x="-8864" y="407003"/>
                    <a:pt x="58478" y="503111"/>
                  </a:cubicBezTo>
                  <a:cubicBezTo>
                    <a:pt x="71051" y="521017"/>
                    <a:pt x="82005" y="532543"/>
                    <a:pt x="92673" y="543687"/>
                  </a:cubicBezTo>
                  <a:cubicBezTo>
                    <a:pt x="106103" y="557689"/>
                    <a:pt x="117628" y="569690"/>
                    <a:pt x="130868" y="593407"/>
                  </a:cubicBezTo>
                  <a:cubicBezTo>
                    <a:pt x="149251" y="626364"/>
                    <a:pt x="160396" y="663607"/>
                    <a:pt x="164110" y="704374"/>
                  </a:cubicBezTo>
                  <a:cubicBezTo>
                    <a:pt x="162206" y="707041"/>
                    <a:pt x="161062" y="710374"/>
                    <a:pt x="161062" y="713899"/>
                  </a:cubicBezTo>
                  <a:lnTo>
                    <a:pt x="161062" y="839724"/>
                  </a:lnTo>
                  <a:cubicBezTo>
                    <a:pt x="161062" y="868489"/>
                    <a:pt x="183256" y="892207"/>
                    <a:pt x="211354" y="894779"/>
                  </a:cubicBezTo>
                  <a:lnTo>
                    <a:pt x="211354" y="908685"/>
                  </a:lnTo>
                  <a:cubicBezTo>
                    <a:pt x="211354" y="946499"/>
                    <a:pt x="242120" y="977265"/>
                    <a:pt x="280030" y="977265"/>
                  </a:cubicBezTo>
                  <a:lnTo>
                    <a:pt x="358706" y="977265"/>
                  </a:lnTo>
                  <a:cubicBezTo>
                    <a:pt x="396616" y="977265"/>
                    <a:pt x="427381" y="946499"/>
                    <a:pt x="427381" y="908685"/>
                  </a:cubicBezTo>
                  <a:lnTo>
                    <a:pt x="427381" y="894779"/>
                  </a:lnTo>
                  <a:cubicBezTo>
                    <a:pt x="455480" y="892207"/>
                    <a:pt x="477674" y="868489"/>
                    <a:pt x="477674" y="839724"/>
                  </a:cubicBezTo>
                  <a:lnTo>
                    <a:pt x="477674" y="713899"/>
                  </a:lnTo>
                  <a:cubicBezTo>
                    <a:pt x="477674" y="710374"/>
                    <a:pt x="476531" y="707041"/>
                    <a:pt x="474626" y="704374"/>
                  </a:cubicBezTo>
                  <a:cubicBezTo>
                    <a:pt x="478340" y="663702"/>
                    <a:pt x="489580" y="626364"/>
                    <a:pt x="507868" y="593503"/>
                  </a:cubicBezTo>
                  <a:cubicBezTo>
                    <a:pt x="521108" y="569786"/>
                    <a:pt x="532633" y="557879"/>
                    <a:pt x="546063" y="543782"/>
                  </a:cubicBezTo>
                  <a:cubicBezTo>
                    <a:pt x="556731" y="532638"/>
                    <a:pt x="567684" y="521113"/>
                    <a:pt x="580258" y="503206"/>
                  </a:cubicBezTo>
                  <a:cubicBezTo>
                    <a:pt x="647599" y="407098"/>
                    <a:pt x="638646" y="295084"/>
                    <a:pt x="638170" y="290417"/>
                  </a:cubicBezTo>
                  <a:cubicBezTo>
                    <a:pt x="626930" y="164592"/>
                    <a:pt x="539300" y="88106"/>
                    <a:pt x="512726" y="67628"/>
                  </a:cubicBezTo>
                  <a:close/>
                  <a:moveTo>
                    <a:pt x="264885" y="430625"/>
                  </a:moveTo>
                  <a:lnTo>
                    <a:pt x="236691" y="430625"/>
                  </a:lnTo>
                  <a:cubicBezTo>
                    <a:pt x="227166" y="430054"/>
                    <a:pt x="218403" y="425482"/>
                    <a:pt x="212497" y="418052"/>
                  </a:cubicBezTo>
                  <a:cubicBezTo>
                    <a:pt x="207163" y="411289"/>
                    <a:pt x="204973" y="403003"/>
                    <a:pt x="206306" y="395288"/>
                  </a:cubicBezTo>
                  <a:cubicBezTo>
                    <a:pt x="207926" y="385858"/>
                    <a:pt x="214783" y="379952"/>
                    <a:pt x="218594" y="377380"/>
                  </a:cubicBezTo>
                  <a:cubicBezTo>
                    <a:pt x="224213" y="373571"/>
                    <a:pt x="231071" y="371475"/>
                    <a:pt x="236881" y="371475"/>
                  </a:cubicBezTo>
                  <a:cubicBezTo>
                    <a:pt x="238310" y="371475"/>
                    <a:pt x="239834" y="371665"/>
                    <a:pt x="241453" y="371761"/>
                  </a:cubicBezTo>
                  <a:cubicBezTo>
                    <a:pt x="254693" y="374618"/>
                    <a:pt x="264504" y="387191"/>
                    <a:pt x="264885" y="401288"/>
                  </a:cubicBezTo>
                  <a:lnTo>
                    <a:pt x="264885" y="430625"/>
                  </a:lnTo>
                  <a:close/>
                  <a:moveTo>
                    <a:pt x="298222" y="464153"/>
                  </a:moveTo>
                  <a:lnTo>
                    <a:pt x="327274" y="464153"/>
                  </a:lnTo>
                  <a:cubicBezTo>
                    <a:pt x="327655" y="464153"/>
                    <a:pt x="328131" y="464058"/>
                    <a:pt x="328512" y="464058"/>
                  </a:cubicBezTo>
                  <a:lnTo>
                    <a:pt x="341656" y="464058"/>
                  </a:lnTo>
                  <a:lnTo>
                    <a:pt x="341656" y="697325"/>
                  </a:lnTo>
                  <a:lnTo>
                    <a:pt x="298222" y="697325"/>
                  </a:lnTo>
                  <a:lnTo>
                    <a:pt x="298222" y="464153"/>
                  </a:lnTo>
                  <a:close/>
                  <a:moveTo>
                    <a:pt x="394139" y="908780"/>
                  </a:moveTo>
                  <a:cubicBezTo>
                    <a:pt x="394139" y="928306"/>
                    <a:pt x="378233" y="944213"/>
                    <a:pt x="358706" y="944213"/>
                  </a:cubicBezTo>
                  <a:lnTo>
                    <a:pt x="280030" y="944213"/>
                  </a:lnTo>
                  <a:cubicBezTo>
                    <a:pt x="260503" y="944213"/>
                    <a:pt x="244597" y="928306"/>
                    <a:pt x="244597" y="908780"/>
                  </a:cubicBezTo>
                  <a:lnTo>
                    <a:pt x="244597" y="895159"/>
                  </a:lnTo>
                  <a:lnTo>
                    <a:pt x="394139" y="895159"/>
                  </a:lnTo>
                  <a:lnTo>
                    <a:pt x="394139" y="908780"/>
                  </a:lnTo>
                  <a:close/>
                  <a:moveTo>
                    <a:pt x="422428" y="861631"/>
                  </a:moveTo>
                  <a:lnTo>
                    <a:pt x="216403" y="861631"/>
                  </a:lnTo>
                  <a:cubicBezTo>
                    <a:pt x="204211" y="861631"/>
                    <a:pt x="194400" y="851821"/>
                    <a:pt x="194400" y="839629"/>
                  </a:cubicBezTo>
                  <a:lnTo>
                    <a:pt x="194400" y="739616"/>
                  </a:lnTo>
                  <a:lnTo>
                    <a:pt x="444526" y="739616"/>
                  </a:lnTo>
                  <a:lnTo>
                    <a:pt x="444526" y="839629"/>
                  </a:lnTo>
                  <a:cubicBezTo>
                    <a:pt x="444431" y="851725"/>
                    <a:pt x="434620" y="861631"/>
                    <a:pt x="422428" y="861631"/>
                  </a:cubicBezTo>
                  <a:close/>
                  <a:moveTo>
                    <a:pt x="553016" y="483965"/>
                  </a:moveTo>
                  <a:cubicBezTo>
                    <a:pt x="541872" y="499872"/>
                    <a:pt x="531776" y="510445"/>
                    <a:pt x="522060" y="520637"/>
                  </a:cubicBezTo>
                  <a:cubicBezTo>
                    <a:pt x="508344" y="534924"/>
                    <a:pt x="494247" y="549878"/>
                    <a:pt x="478912" y="577215"/>
                  </a:cubicBezTo>
                  <a:cubicBezTo>
                    <a:pt x="458814" y="613124"/>
                    <a:pt x="446527" y="653415"/>
                    <a:pt x="441955" y="697230"/>
                  </a:cubicBezTo>
                  <a:lnTo>
                    <a:pt x="374899" y="697230"/>
                  </a:lnTo>
                  <a:lnTo>
                    <a:pt x="374899" y="504158"/>
                  </a:lnTo>
                  <a:cubicBezTo>
                    <a:pt x="374994" y="503491"/>
                    <a:pt x="375089" y="502825"/>
                    <a:pt x="375089" y="502158"/>
                  </a:cubicBezTo>
                  <a:lnTo>
                    <a:pt x="375089" y="463867"/>
                  </a:lnTo>
                  <a:lnTo>
                    <a:pt x="405283" y="463867"/>
                  </a:lnTo>
                  <a:cubicBezTo>
                    <a:pt x="424333" y="462724"/>
                    <a:pt x="441955" y="453580"/>
                    <a:pt x="453670" y="438721"/>
                  </a:cubicBezTo>
                  <a:cubicBezTo>
                    <a:pt x="464910" y="424529"/>
                    <a:pt x="469672" y="406527"/>
                    <a:pt x="466529" y="389477"/>
                  </a:cubicBezTo>
                  <a:cubicBezTo>
                    <a:pt x="463767" y="373475"/>
                    <a:pt x="454337" y="359378"/>
                    <a:pt x="439954" y="349853"/>
                  </a:cubicBezTo>
                  <a:cubicBezTo>
                    <a:pt x="425286" y="340042"/>
                    <a:pt x="407188" y="336232"/>
                    <a:pt x="391663" y="339566"/>
                  </a:cubicBezTo>
                  <a:cubicBezTo>
                    <a:pt x="363564" y="345567"/>
                    <a:pt x="342609" y="371475"/>
                    <a:pt x="341847" y="401574"/>
                  </a:cubicBezTo>
                  <a:lnTo>
                    <a:pt x="341847" y="430721"/>
                  </a:lnTo>
                  <a:lnTo>
                    <a:pt x="312605" y="430721"/>
                  </a:lnTo>
                  <a:cubicBezTo>
                    <a:pt x="312129" y="430721"/>
                    <a:pt x="311748" y="430816"/>
                    <a:pt x="311272" y="430816"/>
                  </a:cubicBezTo>
                  <a:lnTo>
                    <a:pt x="298127" y="430816"/>
                  </a:lnTo>
                  <a:lnTo>
                    <a:pt x="298127" y="401193"/>
                  </a:lnTo>
                  <a:cubicBezTo>
                    <a:pt x="297365" y="371475"/>
                    <a:pt x="276410" y="345472"/>
                    <a:pt x="248311" y="339471"/>
                  </a:cubicBezTo>
                  <a:cubicBezTo>
                    <a:pt x="232690" y="336042"/>
                    <a:pt x="214688" y="340042"/>
                    <a:pt x="200020" y="349758"/>
                  </a:cubicBezTo>
                  <a:cubicBezTo>
                    <a:pt x="185828" y="359283"/>
                    <a:pt x="176398" y="373380"/>
                    <a:pt x="173445" y="389382"/>
                  </a:cubicBezTo>
                  <a:cubicBezTo>
                    <a:pt x="170492" y="406432"/>
                    <a:pt x="175064" y="424339"/>
                    <a:pt x="186304" y="438626"/>
                  </a:cubicBezTo>
                  <a:cubicBezTo>
                    <a:pt x="197924" y="453580"/>
                    <a:pt x="215641" y="462820"/>
                    <a:pt x="235643" y="463963"/>
                  </a:cubicBezTo>
                  <a:lnTo>
                    <a:pt x="264028" y="463963"/>
                  </a:lnTo>
                  <a:lnTo>
                    <a:pt x="264028" y="697230"/>
                  </a:lnTo>
                  <a:lnTo>
                    <a:pt x="196876" y="697230"/>
                  </a:lnTo>
                  <a:cubicBezTo>
                    <a:pt x="192304" y="653415"/>
                    <a:pt x="180017" y="613029"/>
                    <a:pt x="159919" y="577215"/>
                  </a:cubicBezTo>
                  <a:cubicBezTo>
                    <a:pt x="144584" y="549783"/>
                    <a:pt x="130487" y="535019"/>
                    <a:pt x="116771" y="520637"/>
                  </a:cubicBezTo>
                  <a:cubicBezTo>
                    <a:pt x="106960" y="510445"/>
                    <a:pt x="96864" y="499872"/>
                    <a:pt x="85815" y="483965"/>
                  </a:cubicBezTo>
                  <a:cubicBezTo>
                    <a:pt x="25331" y="397764"/>
                    <a:pt x="33428" y="297466"/>
                    <a:pt x="33808" y="293275"/>
                  </a:cubicBezTo>
                  <a:cubicBezTo>
                    <a:pt x="43905" y="181070"/>
                    <a:pt x="122581" y="112490"/>
                    <a:pt x="146489" y="94107"/>
                  </a:cubicBezTo>
                  <a:cubicBezTo>
                    <a:pt x="212307" y="43434"/>
                    <a:pt x="283459" y="34290"/>
                    <a:pt x="319082" y="33338"/>
                  </a:cubicBezTo>
                  <a:cubicBezTo>
                    <a:pt x="355563" y="34290"/>
                    <a:pt x="426619" y="43529"/>
                    <a:pt x="492533" y="94107"/>
                  </a:cubicBezTo>
                  <a:cubicBezTo>
                    <a:pt x="516440" y="112395"/>
                    <a:pt x="595117" y="180975"/>
                    <a:pt x="605213" y="293275"/>
                  </a:cubicBezTo>
                  <a:cubicBezTo>
                    <a:pt x="605404" y="297847"/>
                    <a:pt x="613310" y="397859"/>
                    <a:pt x="553016" y="483965"/>
                  </a:cubicBezTo>
                  <a:close/>
                  <a:moveTo>
                    <a:pt x="375089" y="430721"/>
                  </a:moveTo>
                  <a:lnTo>
                    <a:pt x="375089" y="402050"/>
                  </a:lnTo>
                  <a:cubicBezTo>
                    <a:pt x="375565" y="387477"/>
                    <a:pt x="385376" y="374904"/>
                    <a:pt x="398616" y="372046"/>
                  </a:cubicBezTo>
                  <a:cubicBezTo>
                    <a:pt x="405379" y="370618"/>
                    <a:pt x="414237" y="372713"/>
                    <a:pt x="421381" y="377476"/>
                  </a:cubicBezTo>
                  <a:cubicBezTo>
                    <a:pt x="425286" y="380143"/>
                    <a:pt x="432049" y="385953"/>
                    <a:pt x="433668" y="395383"/>
                  </a:cubicBezTo>
                  <a:cubicBezTo>
                    <a:pt x="435097" y="403003"/>
                    <a:pt x="432811" y="411385"/>
                    <a:pt x="427477" y="418147"/>
                  </a:cubicBezTo>
                  <a:cubicBezTo>
                    <a:pt x="421571" y="425577"/>
                    <a:pt x="412808" y="430149"/>
                    <a:pt x="404236" y="430721"/>
                  </a:cubicBezTo>
                  <a:lnTo>
                    <a:pt x="375089" y="43072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7" name="Google Shape;927;p110"/>
            <p:cNvSpPr/>
            <p:nvPr/>
          </p:nvSpPr>
          <p:spPr>
            <a:xfrm>
              <a:off x="9064919" y="4703636"/>
              <a:ext cx="36598" cy="54862"/>
            </a:xfrm>
            <a:custGeom>
              <a:rect b="b" l="l" r="r" t="t"/>
              <a:pathLst>
                <a:path extrusionOk="0" h="54862" w="36598">
                  <a:moveTo>
                    <a:pt x="11453" y="856"/>
                  </a:moveTo>
                  <a:cubicBezTo>
                    <a:pt x="2785" y="3713"/>
                    <a:pt x="-1978" y="13143"/>
                    <a:pt x="785" y="21906"/>
                  </a:cubicBezTo>
                  <a:cubicBezTo>
                    <a:pt x="2594" y="27335"/>
                    <a:pt x="3451" y="32955"/>
                    <a:pt x="3451" y="38289"/>
                  </a:cubicBezTo>
                  <a:cubicBezTo>
                    <a:pt x="3451" y="47433"/>
                    <a:pt x="10976" y="54863"/>
                    <a:pt x="19929" y="54863"/>
                  </a:cubicBezTo>
                  <a:cubicBezTo>
                    <a:pt x="29074" y="54767"/>
                    <a:pt x="36408" y="47243"/>
                    <a:pt x="36598" y="38003"/>
                  </a:cubicBezTo>
                  <a:cubicBezTo>
                    <a:pt x="36503" y="29241"/>
                    <a:pt x="35074" y="20287"/>
                    <a:pt x="32312" y="11619"/>
                  </a:cubicBezTo>
                  <a:cubicBezTo>
                    <a:pt x="29454" y="2856"/>
                    <a:pt x="20215" y="-2097"/>
                    <a:pt x="11453" y="85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8" name="Google Shape;928;p110"/>
            <p:cNvSpPr/>
            <p:nvPr/>
          </p:nvSpPr>
          <p:spPr>
            <a:xfrm>
              <a:off x="8842151" y="4478368"/>
              <a:ext cx="243324" cy="194404"/>
            </a:xfrm>
            <a:custGeom>
              <a:rect b="b" l="l" r="r" t="t"/>
              <a:pathLst>
                <a:path extrusionOk="0" h="194404" w="243324">
                  <a:moveTo>
                    <a:pt x="231554" y="193738"/>
                  </a:moveTo>
                  <a:cubicBezTo>
                    <a:pt x="240316" y="191071"/>
                    <a:pt x="245270" y="181832"/>
                    <a:pt x="242603" y="173069"/>
                  </a:cubicBezTo>
                  <a:cubicBezTo>
                    <a:pt x="239840" y="164211"/>
                    <a:pt x="236602" y="155353"/>
                    <a:pt x="232983" y="146875"/>
                  </a:cubicBezTo>
                  <a:cubicBezTo>
                    <a:pt x="213266" y="101251"/>
                    <a:pt x="183548" y="65056"/>
                    <a:pt x="144590" y="39243"/>
                  </a:cubicBezTo>
                  <a:cubicBezTo>
                    <a:pt x="96585" y="7525"/>
                    <a:pt x="48674" y="476"/>
                    <a:pt x="16765" y="0"/>
                  </a:cubicBezTo>
                  <a:cubicBezTo>
                    <a:pt x="16670" y="0"/>
                    <a:pt x="16670" y="0"/>
                    <a:pt x="16574" y="0"/>
                  </a:cubicBezTo>
                  <a:cubicBezTo>
                    <a:pt x="7525" y="0"/>
                    <a:pt x="96" y="7334"/>
                    <a:pt x="1" y="16383"/>
                  </a:cubicBezTo>
                  <a:cubicBezTo>
                    <a:pt x="-94" y="25527"/>
                    <a:pt x="7240" y="33052"/>
                    <a:pt x="16384" y="33147"/>
                  </a:cubicBezTo>
                  <a:cubicBezTo>
                    <a:pt x="38768" y="33338"/>
                    <a:pt x="82869" y="38195"/>
                    <a:pt x="126303" y="66865"/>
                  </a:cubicBezTo>
                  <a:cubicBezTo>
                    <a:pt x="159831" y="88963"/>
                    <a:pt x="185453" y="120301"/>
                    <a:pt x="202503" y="159925"/>
                  </a:cubicBezTo>
                  <a:cubicBezTo>
                    <a:pt x="205741" y="167354"/>
                    <a:pt x="208503" y="174974"/>
                    <a:pt x="210789" y="182689"/>
                  </a:cubicBezTo>
                  <a:cubicBezTo>
                    <a:pt x="212884" y="189738"/>
                    <a:pt x="219552" y="194405"/>
                    <a:pt x="226600" y="194405"/>
                  </a:cubicBezTo>
                  <a:cubicBezTo>
                    <a:pt x="228125" y="194405"/>
                    <a:pt x="229839" y="194215"/>
                    <a:pt x="231554" y="19373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29" name="Google Shape;929;p110"/>
            <p:cNvSpPr/>
            <p:nvPr/>
          </p:nvSpPr>
          <p:spPr>
            <a:xfrm>
              <a:off x="8438673" y="4487631"/>
              <a:ext cx="69698" cy="69699"/>
            </a:xfrm>
            <a:custGeom>
              <a:rect b="b" l="l" r="r" t="t"/>
              <a:pathLst>
                <a:path extrusionOk="0" h="69699" w="69698">
                  <a:moveTo>
                    <a:pt x="41338" y="64842"/>
                  </a:moveTo>
                  <a:cubicBezTo>
                    <a:pt x="44577" y="68080"/>
                    <a:pt x="48863" y="69699"/>
                    <a:pt x="53054" y="69699"/>
                  </a:cubicBezTo>
                  <a:cubicBezTo>
                    <a:pt x="57245" y="69699"/>
                    <a:pt x="61436" y="68175"/>
                    <a:pt x="64770" y="64842"/>
                  </a:cubicBezTo>
                  <a:cubicBezTo>
                    <a:pt x="71342" y="58460"/>
                    <a:pt x="71342" y="47887"/>
                    <a:pt x="64770" y="41410"/>
                  </a:cubicBezTo>
                  <a:lnTo>
                    <a:pt x="28289" y="4929"/>
                  </a:lnTo>
                  <a:cubicBezTo>
                    <a:pt x="21907" y="-1643"/>
                    <a:pt x="11335" y="-1643"/>
                    <a:pt x="4858" y="4929"/>
                  </a:cubicBezTo>
                  <a:cubicBezTo>
                    <a:pt x="-1619" y="11311"/>
                    <a:pt x="-1619" y="21884"/>
                    <a:pt x="4858" y="28361"/>
                  </a:cubicBezTo>
                  <a:lnTo>
                    <a:pt x="41338" y="6484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0" name="Google Shape;930;p110"/>
            <p:cNvSpPr/>
            <p:nvPr/>
          </p:nvSpPr>
          <p:spPr>
            <a:xfrm>
              <a:off x="8352853" y="4705920"/>
              <a:ext cx="84677" cy="34290"/>
            </a:xfrm>
            <a:custGeom>
              <a:rect b="b" l="l" r="r" t="t"/>
              <a:pathLst>
                <a:path extrusionOk="0" h="34290" w="84677">
                  <a:moveTo>
                    <a:pt x="68199" y="476"/>
                  </a:moveTo>
                  <a:lnTo>
                    <a:pt x="16669" y="0"/>
                  </a:lnTo>
                  <a:cubicBezTo>
                    <a:pt x="7811" y="476"/>
                    <a:pt x="0" y="7429"/>
                    <a:pt x="0" y="16764"/>
                  </a:cubicBezTo>
                  <a:cubicBezTo>
                    <a:pt x="0" y="26098"/>
                    <a:pt x="7239" y="33719"/>
                    <a:pt x="16478" y="33814"/>
                  </a:cubicBezTo>
                  <a:lnTo>
                    <a:pt x="68009" y="34290"/>
                  </a:lnTo>
                  <a:lnTo>
                    <a:pt x="68104" y="34290"/>
                  </a:lnTo>
                  <a:cubicBezTo>
                    <a:pt x="77152" y="34290"/>
                    <a:pt x="84582" y="26765"/>
                    <a:pt x="84677" y="17526"/>
                  </a:cubicBezTo>
                  <a:cubicBezTo>
                    <a:pt x="84582" y="8096"/>
                    <a:pt x="77343" y="571"/>
                    <a:pt x="68199" y="47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1" name="Google Shape;931;p110"/>
            <p:cNvSpPr/>
            <p:nvPr/>
          </p:nvSpPr>
          <p:spPr>
            <a:xfrm>
              <a:off x="8437480" y="4878519"/>
              <a:ext cx="74298" cy="65145"/>
            </a:xfrm>
            <a:custGeom>
              <a:rect b="b" l="l" r="r" t="t"/>
              <a:pathLst>
                <a:path extrusionOk="0" h="65145" w="74298">
                  <a:moveTo>
                    <a:pt x="47103" y="3519"/>
                  </a:moveTo>
                  <a:lnTo>
                    <a:pt x="6336" y="35618"/>
                  </a:lnTo>
                  <a:cubicBezTo>
                    <a:pt x="-903" y="41333"/>
                    <a:pt x="-2141" y="51715"/>
                    <a:pt x="3669" y="58859"/>
                  </a:cubicBezTo>
                  <a:cubicBezTo>
                    <a:pt x="6908" y="63050"/>
                    <a:pt x="11765" y="65146"/>
                    <a:pt x="16719" y="65146"/>
                  </a:cubicBezTo>
                  <a:cubicBezTo>
                    <a:pt x="20433" y="65146"/>
                    <a:pt x="24052" y="63908"/>
                    <a:pt x="27196" y="61526"/>
                  </a:cubicBezTo>
                  <a:lnTo>
                    <a:pt x="67963" y="29427"/>
                  </a:lnTo>
                  <a:cubicBezTo>
                    <a:pt x="75202" y="23712"/>
                    <a:pt x="76440" y="13330"/>
                    <a:pt x="70630" y="6186"/>
                  </a:cubicBezTo>
                  <a:cubicBezTo>
                    <a:pt x="64820" y="-958"/>
                    <a:pt x="54343" y="-2005"/>
                    <a:pt x="47103" y="351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2" name="Google Shape;932;p110"/>
            <p:cNvSpPr/>
            <p:nvPr/>
          </p:nvSpPr>
          <p:spPr>
            <a:xfrm>
              <a:off x="9195268" y="4491036"/>
              <a:ext cx="70818" cy="69723"/>
            </a:xfrm>
            <a:custGeom>
              <a:rect b="b" l="l" r="r" t="t"/>
              <a:pathLst>
                <a:path extrusionOk="0" h="69723" w="70818">
                  <a:moveTo>
                    <a:pt x="42076" y="4858"/>
                  </a:moveTo>
                  <a:lnTo>
                    <a:pt x="4929" y="41434"/>
                  </a:lnTo>
                  <a:cubicBezTo>
                    <a:pt x="-1643" y="47816"/>
                    <a:pt x="-1643" y="58389"/>
                    <a:pt x="4929" y="64865"/>
                  </a:cubicBezTo>
                  <a:cubicBezTo>
                    <a:pt x="8167" y="68104"/>
                    <a:pt x="12549" y="69723"/>
                    <a:pt x="16835" y="69723"/>
                  </a:cubicBezTo>
                  <a:cubicBezTo>
                    <a:pt x="21121" y="69723"/>
                    <a:pt x="25408" y="68104"/>
                    <a:pt x="28742" y="64865"/>
                  </a:cubicBezTo>
                  <a:lnTo>
                    <a:pt x="65889" y="28289"/>
                  </a:lnTo>
                  <a:cubicBezTo>
                    <a:pt x="72461" y="21908"/>
                    <a:pt x="72461" y="11335"/>
                    <a:pt x="65889" y="4858"/>
                  </a:cubicBezTo>
                  <a:cubicBezTo>
                    <a:pt x="59412" y="-1714"/>
                    <a:pt x="48553" y="-1524"/>
                    <a:pt x="42076" y="485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3" name="Google Shape;933;p110"/>
            <p:cNvSpPr/>
            <p:nvPr/>
          </p:nvSpPr>
          <p:spPr>
            <a:xfrm>
              <a:off x="9266109" y="4709329"/>
              <a:ext cx="85725" cy="34310"/>
            </a:xfrm>
            <a:custGeom>
              <a:rect b="b" l="l" r="r" t="t"/>
              <a:pathLst>
                <a:path extrusionOk="0" h="34310" w="85725">
                  <a:moveTo>
                    <a:pt x="68866" y="21"/>
                  </a:moveTo>
                  <a:lnTo>
                    <a:pt x="16670" y="497"/>
                  </a:lnTo>
                  <a:cubicBezTo>
                    <a:pt x="7430" y="497"/>
                    <a:pt x="-94" y="8117"/>
                    <a:pt x="1" y="17547"/>
                  </a:cubicBezTo>
                  <a:cubicBezTo>
                    <a:pt x="96" y="26881"/>
                    <a:pt x="7621" y="34310"/>
                    <a:pt x="16765" y="34310"/>
                  </a:cubicBezTo>
                  <a:cubicBezTo>
                    <a:pt x="16765" y="34310"/>
                    <a:pt x="16765" y="34310"/>
                    <a:pt x="16860" y="34310"/>
                  </a:cubicBezTo>
                  <a:lnTo>
                    <a:pt x="69057" y="33834"/>
                  </a:lnTo>
                  <a:cubicBezTo>
                    <a:pt x="78296" y="33834"/>
                    <a:pt x="85726" y="26214"/>
                    <a:pt x="85726" y="16785"/>
                  </a:cubicBezTo>
                  <a:cubicBezTo>
                    <a:pt x="85726" y="7355"/>
                    <a:pt x="78391" y="-456"/>
                    <a:pt x="68866" y="2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34" name="Google Shape;934;p110"/>
            <p:cNvSpPr/>
            <p:nvPr/>
          </p:nvSpPr>
          <p:spPr>
            <a:xfrm>
              <a:off x="9191860" y="4881963"/>
              <a:ext cx="74298" cy="65130"/>
            </a:xfrm>
            <a:custGeom>
              <a:rect b="b" l="l" r="r" t="t"/>
              <a:pathLst>
                <a:path extrusionOk="0" h="65130" w="74298">
                  <a:moveTo>
                    <a:pt x="67963" y="35603"/>
                  </a:moveTo>
                  <a:lnTo>
                    <a:pt x="27196" y="3599"/>
                  </a:lnTo>
                  <a:cubicBezTo>
                    <a:pt x="19957" y="-2116"/>
                    <a:pt x="9480" y="-877"/>
                    <a:pt x="3669" y="6266"/>
                  </a:cubicBezTo>
                  <a:cubicBezTo>
                    <a:pt x="-2141" y="13410"/>
                    <a:pt x="-903" y="23792"/>
                    <a:pt x="6336" y="29507"/>
                  </a:cubicBezTo>
                  <a:lnTo>
                    <a:pt x="47103" y="61511"/>
                  </a:lnTo>
                  <a:cubicBezTo>
                    <a:pt x="50151" y="63892"/>
                    <a:pt x="53771" y="65131"/>
                    <a:pt x="57485" y="65131"/>
                  </a:cubicBezTo>
                  <a:cubicBezTo>
                    <a:pt x="62343" y="65131"/>
                    <a:pt x="67296" y="63035"/>
                    <a:pt x="70630" y="58844"/>
                  </a:cubicBezTo>
                  <a:cubicBezTo>
                    <a:pt x="76440" y="51700"/>
                    <a:pt x="75202" y="41318"/>
                    <a:pt x="67963" y="3560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11"/>
          <p:cNvSpPr txBox="1"/>
          <p:nvPr>
            <p:ph type="title"/>
          </p:nvPr>
        </p:nvSpPr>
        <p:spPr>
          <a:xfrm>
            <a:off x="1012050" y="771500"/>
            <a:ext cx="7463100" cy="67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Footer</a:t>
            </a:r>
            <a:endParaRPr sz="2400"/>
          </a:p>
        </p:txBody>
      </p:sp>
      <p:sp>
        <p:nvSpPr>
          <p:cNvPr id="940" name="Google Shape;940;p111"/>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941" name="Google Shape;941;p111"/>
          <p:cNvPicPr preferRelativeResize="0"/>
          <p:nvPr/>
        </p:nvPicPr>
        <p:blipFill>
          <a:blip r:embed="rId3">
            <a:alphaModFix/>
          </a:blip>
          <a:stretch>
            <a:fillRect/>
          </a:stretch>
        </p:blipFill>
        <p:spPr>
          <a:xfrm>
            <a:off x="1012050" y="1300700"/>
            <a:ext cx="7644150" cy="2243225"/>
          </a:xfrm>
          <a:prstGeom prst="rect">
            <a:avLst/>
          </a:prstGeom>
          <a:noFill/>
          <a:ln>
            <a:noFill/>
          </a:ln>
        </p:spPr>
      </p:pic>
      <p:sp>
        <p:nvSpPr>
          <p:cNvPr id="942" name="Google Shape;942;p111"/>
          <p:cNvSpPr txBox="1"/>
          <p:nvPr>
            <p:ph idx="2" type="body"/>
          </p:nvPr>
        </p:nvSpPr>
        <p:spPr>
          <a:xfrm>
            <a:off x="948525" y="3543925"/>
            <a:ext cx="7771200" cy="115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Challenges:</a:t>
            </a:r>
            <a:endParaRPr/>
          </a:p>
          <a:p>
            <a:pPr indent="-317500" lvl="0" marL="457200" rtl="0" algn="l">
              <a:spcBef>
                <a:spcPts val="1600"/>
              </a:spcBef>
              <a:spcAft>
                <a:spcPts val="0"/>
              </a:spcAft>
              <a:buSzPts val="1400"/>
              <a:buChar char="●"/>
            </a:pPr>
            <a:r>
              <a:rPr lang="en-GB"/>
              <a:t>G</a:t>
            </a:r>
            <a:r>
              <a:rPr lang="en-GB"/>
              <a:t>radient for sub footer (Copyright)</a:t>
            </a:r>
            <a:endParaRPr/>
          </a:p>
          <a:p>
            <a:pPr indent="-317500" lvl="0" marL="457200" rtl="0" algn="l">
              <a:spcBef>
                <a:spcPts val="0"/>
              </a:spcBef>
              <a:spcAft>
                <a:spcPts val="0"/>
              </a:spcAft>
              <a:buSzPts val="1400"/>
              <a:buChar char="●"/>
            </a:pPr>
            <a:r>
              <a:rPr lang="en-GB"/>
              <a:t>Responsive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12"/>
          <p:cNvSpPr txBox="1"/>
          <p:nvPr>
            <p:ph type="title"/>
          </p:nvPr>
        </p:nvSpPr>
        <p:spPr>
          <a:xfrm>
            <a:off x="1012050" y="771500"/>
            <a:ext cx="7463100" cy="53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Styling Table</a:t>
            </a:r>
            <a:endParaRPr sz="2400"/>
          </a:p>
        </p:txBody>
      </p:sp>
      <p:sp>
        <p:nvSpPr>
          <p:cNvPr id="948" name="Google Shape;948;p112"/>
          <p:cNvSpPr txBox="1"/>
          <p:nvPr>
            <p:ph idx="2" type="body"/>
          </p:nvPr>
        </p:nvSpPr>
        <p:spPr>
          <a:xfrm>
            <a:off x="1012050" y="3508675"/>
            <a:ext cx="7463100" cy="12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Challenges:</a:t>
            </a:r>
            <a:endParaRPr/>
          </a:p>
          <a:p>
            <a:pPr indent="-317500" lvl="0" marL="457200" rtl="0" algn="l">
              <a:spcBef>
                <a:spcPts val="1600"/>
              </a:spcBef>
              <a:spcAft>
                <a:spcPts val="0"/>
              </a:spcAft>
              <a:buSzPts val="1400"/>
              <a:buChar char="●"/>
            </a:pPr>
            <a:r>
              <a:rPr lang="en-GB"/>
              <a:t>Responsive - scroll bar appears when resize the webpage</a:t>
            </a:r>
            <a:endParaRPr/>
          </a:p>
          <a:p>
            <a:pPr indent="-317500" lvl="0" marL="457200" rtl="0" algn="l">
              <a:spcBef>
                <a:spcPts val="0"/>
              </a:spcBef>
              <a:spcAft>
                <a:spcPts val="0"/>
              </a:spcAft>
              <a:buSzPts val="1400"/>
              <a:buChar char="●"/>
            </a:pPr>
            <a:r>
              <a:rPr lang="en-GB"/>
              <a:t>Different color for odd and even rows (use </a:t>
            </a:r>
            <a:r>
              <a:rPr lang="en-GB">
                <a:solidFill>
                  <a:schemeClr val="accent1"/>
                </a:solidFill>
              </a:rPr>
              <a:t>nth-child</a:t>
            </a:r>
            <a:r>
              <a:rPr lang="en-GB"/>
              <a:t>)</a:t>
            </a:r>
            <a:endParaRPr/>
          </a:p>
        </p:txBody>
      </p:sp>
      <p:sp>
        <p:nvSpPr>
          <p:cNvPr id="949" name="Google Shape;949;p112"/>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950" name="Google Shape;950;p112"/>
          <p:cNvPicPr preferRelativeResize="0"/>
          <p:nvPr/>
        </p:nvPicPr>
        <p:blipFill>
          <a:blip r:embed="rId3">
            <a:alphaModFix/>
          </a:blip>
          <a:stretch>
            <a:fillRect/>
          </a:stretch>
        </p:blipFill>
        <p:spPr>
          <a:xfrm>
            <a:off x="1012050" y="1310000"/>
            <a:ext cx="5494351" cy="21986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13"/>
          <p:cNvSpPr txBox="1"/>
          <p:nvPr>
            <p:ph type="title"/>
          </p:nvPr>
        </p:nvSpPr>
        <p:spPr>
          <a:xfrm>
            <a:off x="1012050" y="771500"/>
            <a:ext cx="7463100" cy="53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Animation</a:t>
            </a:r>
            <a:endParaRPr sz="2400"/>
          </a:p>
        </p:txBody>
      </p:sp>
      <p:sp>
        <p:nvSpPr>
          <p:cNvPr id="956" name="Google Shape;956;p113"/>
          <p:cNvSpPr txBox="1"/>
          <p:nvPr>
            <p:ph idx="2" type="body"/>
          </p:nvPr>
        </p:nvSpPr>
        <p:spPr>
          <a:xfrm>
            <a:off x="1012050" y="1228550"/>
            <a:ext cx="5346600" cy="355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An animation allows an element to transition from one style to another gradually.</a:t>
            </a:r>
            <a:endParaRPr>
              <a:solidFill>
                <a:schemeClr val="dk1"/>
              </a:solidFill>
            </a:endParaRPr>
          </a:p>
          <a:p>
            <a:pPr indent="0" lvl="0" marL="0" rtl="0" algn="l">
              <a:lnSpc>
                <a:spcPct val="100000"/>
              </a:lnSpc>
              <a:spcBef>
                <a:spcPts val="1600"/>
              </a:spcBef>
              <a:spcAft>
                <a:spcPts val="0"/>
              </a:spcAft>
              <a:buNone/>
            </a:pPr>
            <a:r>
              <a:rPr b="1" lang="en-GB" u="sng">
                <a:solidFill>
                  <a:schemeClr val="dk1"/>
                </a:solidFill>
              </a:rPr>
              <a:t>@keyframes</a:t>
            </a:r>
            <a:endParaRPr>
              <a:solidFill>
                <a:schemeClr val="dk1"/>
              </a:solidFill>
            </a:endParaRPr>
          </a:p>
          <a:p>
            <a:pPr indent="0" lvl="0" marL="0" rtl="0" algn="l">
              <a:lnSpc>
                <a:spcPct val="100000"/>
              </a:lnSpc>
              <a:spcBef>
                <a:spcPts val="0"/>
              </a:spcBef>
              <a:spcAft>
                <a:spcPts val="0"/>
              </a:spcAft>
              <a:buNone/>
            </a:pPr>
            <a:r>
              <a:rPr lang="en-GB" sz="1300">
                <a:solidFill>
                  <a:schemeClr val="dk1"/>
                </a:solidFill>
              </a:rPr>
              <a:t>Keyframes are the foundations on which CSS Animations are built. They define how the animation will look at each stage of its runtime.</a:t>
            </a:r>
            <a:endParaRPr sz="1300">
              <a:solidFill>
                <a:schemeClr val="dk1"/>
              </a:solidFill>
            </a:endParaRPr>
          </a:p>
          <a:p>
            <a:pPr indent="0" lvl="0" marL="0" rtl="0" algn="l">
              <a:lnSpc>
                <a:spcPct val="100000"/>
              </a:lnSpc>
              <a:spcBef>
                <a:spcPts val="0"/>
              </a:spcBef>
              <a:spcAft>
                <a:spcPts val="0"/>
              </a:spcAft>
              <a:buNone/>
            </a:pPr>
            <a:r>
              <a:t/>
            </a:r>
            <a:endParaRPr sz="1300" u="sng">
              <a:solidFill>
                <a:schemeClr val="dk1"/>
              </a:solidFill>
            </a:endParaRPr>
          </a:p>
          <a:p>
            <a:pPr indent="0" lvl="0" marL="0" rtl="0" algn="l">
              <a:lnSpc>
                <a:spcPct val="100000"/>
              </a:lnSpc>
              <a:spcBef>
                <a:spcPts val="0"/>
              </a:spcBef>
              <a:spcAft>
                <a:spcPts val="0"/>
              </a:spcAft>
              <a:buNone/>
            </a:pPr>
            <a:r>
              <a:rPr lang="en-GB" sz="1300" u="sng">
                <a:solidFill>
                  <a:schemeClr val="dk1"/>
                </a:solidFill>
              </a:rPr>
              <a:t>Format: </a:t>
            </a:r>
            <a:endParaRPr sz="1300" u="sng">
              <a:solidFill>
                <a:schemeClr val="dk1"/>
              </a:solidFill>
            </a:endParaRPr>
          </a:p>
          <a:p>
            <a:pPr indent="0" lvl="0" marL="0" rtl="0" algn="l">
              <a:lnSpc>
                <a:spcPct val="100000"/>
              </a:lnSpc>
              <a:spcBef>
                <a:spcPts val="0"/>
              </a:spcBef>
              <a:spcAft>
                <a:spcPts val="0"/>
              </a:spcAft>
              <a:buNone/>
            </a:pPr>
            <a:r>
              <a:rPr lang="en-GB" sz="1300">
                <a:solidFill>
                  <a:schemeClr val="dk1"/>
                </a:solidFill>
              </a:rPr>
              <a:t>@keyframes animation-name {selector {css-styles;}}</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GB" sz="1300">
                <a:solidFill>
                  <a:schemeClr val="dk1"/>
                </a:solidFill>
              </a:rPr>
              <a:t>animation-name: Required. Define the name of the animation.</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GB" sz="1300">
                <a:solidFill>
                  <a:schemeClr val="dk1"/>
                </a:solidFill>
              </a:rPr>
              <a:t>selector: Required. Percentage of the animation duration</a:t>
            </a:r>
            <a:endParaRPr sz="1300">
              <a:solidFill>
                <a:schemeClr val="dk1"/>
              </a:solidFill>
            </a:endParaRPr>
          </a:p>
          <a:p>
            <a:pPr indent="-311150" lvl="1" marL="914400" rtl="0" algn="l">
              <a:lnSpc>
                <a:spcPct val="100000"/>
              </a:lnSpc>
              <a:spcBef>
                <a:spcPts val="0"/>
              </a:spcBef>
              <a:spcAft>
                <a:spcPts val="0"/>
              </a:spcAft>
              <a:buClr>
                <a:schemeClr val="dk1"/>
              </a:buClr>
              <a:buSzPts val="1300"/>
              <a:buChar char="○"/>
            </a:pPr>
            <a:r>
              <a:rPr lang="en-GB" sz="1300">
                <a:solidFill>
                  <a:schemeClr val="dk1"/>
                </a:solidFill>
              </a:rPr>
              <a:t>0-100%</a:t>
            </a:r>
            <a:endParaRPr sz="1300">
              <a:solidFill>
                <a:schemeClr val="dk1"/>
              </a:solidFill>
            </a:endParaRPr>
          </a:p>
          <a:p>
            <a:pPr indent="-311150" lvl="1" marL="914400" rtl="0" algn="l">
              <a:lnSpc>
                <a:spcPct val="100000"/>
              </a:lnSpc>
              <a:spcBef>
                <a:spcPts val="0"/>
              </a:spcBef>
              <a:spcAft>
                <a:spcPts val="0"/>
              </a:spcAft>
              <a:buClr>
                <a:schemeClr val="dk1"/>
              </a:buClr>
              <a:buSzPts val="1300"/>
              <a:buChar char="○"/>
            </a:pPr>
            <a:r>
              <a:rPr lang="en-GB" sz="1300">
                <a:solidFill>
                  <a:schemeClr val="dk1"/>
                </a:solidFill>
              </a:rPr>
              <a:t>from (0%)</a:t>
            </a:r>
            <a:endParaRPr sz="1300">
              <a:solidFill>
                <a:schemeClr val="dk1"/>
              </a:solidFill>
            </a:endParaRPr>
          </a:p>
          <a:p>
            <a:pPr indent="-311150" lvl="1" marL="914400" rtl="0" algn="l">
              <a:lnSpc>
                <a:spcPct val="100000"/>
              </a:lnSpc>
              <a:spcBef>
                <a:spcPts val="0"/>
              </a:spcBef>
              <a:spcAft>
                <a:spcPts val="0"/>
              </a:spcAft>
              <a:buClr>
                <a:schemeClr val="dk1"/>
              </a:buClr>
              <a:buSzPts val="1300"/>
              <a:buChar char="○"/>
            </a:pPr>
            <a:r>
              <a:rPr lang="en-GB" sz="1300">
                <a:solidFill>
                  <a:schemeClr val="dk1"/>
                </a:solidFill>
              </a:rPr>
              <a:t>to (100%)</a:t>
            </a:r>
            <a:endParaRPr sz="1300">
              <a:solidFill>
                <a:schemeClr val="dk1"/>
              </a:solidFill>
            </a:endParaRPr>
          </a:p>
          <a:p>
            <a:pPr indent="-311150" lvl="0" marL="457200" rtl="0" algn="l">
              <a:lnSpc>
                <a:spcPct val="100000"/>
              </a:lnSpc>
              <a:spcBef>
                <a:spcPts val="0"/>
              </a:spcBef>
              <a:spcAft>
                <a:spcPts val="0"/>
              </a:spcAft>
              <a:buClr>
                <a:schemeClr val="dk1"/>
              </a:buClr>
              <a:buSzPts val="1300"/>
              <a:buChar char="●"/>
            </a:pPr>
            <a:r>
              <a:rPr lang="en-GB" sz="1300">
                <a:solidFill>
                  <a:schemeClr val="dk1"/>
                </a:solidFill>
              </a:rPr>
              <a:t>css-styles: Required.</a:t>
            </a:r>
            <a:endParaRPr sz="1300">
              <a:solidFill>
                <a:schemeClr val="dk1"/>
              </a:solidFill>
            </a:endParaRPr>
          </a:p>
        </p:txBody>
      </p:sp>
      <p:sp>
        <p:nvSpPr>
          <p:cNvPr id="957" name="Google Shape;957;p113"/>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pic>
        <p:nvPicPr>
          <p:cNvPr id="958" name="Google Shape;958;p113"/>
          <p:cNvPicPr preferRelativeResize="0"/>
          <p:nvPr/>
        </p:nvPicPr>
        <p:blipFill rotWithShape="1">
          <a:blip r:embed="rId3">
            <a:alphaModFix/>
          </a:blip>
          <a:srcRect b="-770" l="0" r="0" t="770"/>
          <a:stretch/>
        </p:blipFill>
        <p:spPr>
          <a:xfrm>
            <a:off x="6358650" y="969975"/>
            <a:ext cx="2438024" cy="325387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14"/>
          <p:cNvSpPr txBox="1"/>
          <p:nvPr>
            <p:ph type="title"/>
          </p:nvPr>
        </p:nvSpPr>
        <p:spPr>
          <a:xfrm>
            <a:off x="1012050" y="771488"/>
            <a:ext cx="5943300" cy="67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Animation Properties</a:t>
            </a:r>
            <a:endParaRPr/>
          </a:p>
        </p:txBody>
      </p:sp>
      <p:sp>
        <p:nvSpPr>
          <p:cNvPr id="964" name="Google Shape;964;p114"/>
          <p:cNvSpPr txBox="1"/>
          <p:nvPr>
            <p:ph idx="2" type="body"/>
          </p:nvPr>
        </p:nvSpPr>
        <p:spPr>
          <a:xfrm>
            <a:off x="701450" y="1304950"/>
            <a:ext cx="8085000" cy="3449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GB" u="sng">
                <a:solidFill>
                  <a:schemeClr val="accent1"/>
                </a:solidFill>
              </a:rPr>
              <a:t>a</a:t>
            </a:r>
            <a:r>
              <a:rPr b="1" lang="en-GB" u="sng">
                <a:solidFill>
                  <a:schemeClr val="accent1"/>
                </a:solidFill>
              </a:rPr>
              <a:t>nimation-name</a:t>
            </a:r>
            <a:r>
              <a:rPr lang="en-GB"/>
              <a:t>: specifies the names for the @keyframes animation</a:t>
            </a:r>
            <a:endParaRPr/>
          </a:p>
          <a:p>
            <a:pPr indent="-317500" lvl="0" marL="457200" rtl="0" algn="l">
              <a:spcBef>
                <a:spcPts val="0"/>
              </a:spcBef>
              <a:spcAft>
                <a:spcPts val="0"/>
              </a:spcAft>
              <a:buSzPts val="1400"/>
              <a:buChar char="●"/>
            </a:pPr>
            <a:r>
              <a:rPr b="1" lang="en-GB" u="sng">
                <a:solidFill>
                  <a:schemeClr val="accent1"/>
                </a:solidFill>
              </a:rPr>
              <a:t>animation-duration</a:t>
            </a:r>
            <a:r>
              <a:rPr lang="en-GB"/>
              <a:t>: specifies how long the animation takes to complete (in ms or s)</a:t>
            </a:r>
            <a:endParaRPr/>
          </a:p>
          <a:p>
            <a:pPr indent="-317500" lvl="0" marL="457200" rtl="0" algn="l">
              <a:spcBef>
                <a:spcPts val="0"/>
              </a:spcBef>
              <a:spcAft>
                <a:spcPts val="0"/>
              </a:spcAft>
              <a:buSzPts val="1400"/>
              <a:buChar char="●"/>
            </a:pPr>
            <a:r>
              <a:rPr b="1" lang="en-GB" u="sng">
                <a:solidFill>
                  <a:schemeClr val="accent1"/>
                </a:solidFill>
              </a:rPr>
              <a:t>animation-timing-function</a:t>
            </a:r>
            <a:r>
              <a:rPr lang="en-GB"/>
              <a:t>: specifies the speed of the animation</a:t>
            </a:r>
            <a:endParaRPr/>
          </a:p>
          <a:p>
            <a:pPr indent="-317500" lvl="1" marL="914400" rtl="0" algn="l">
              <a:spcBef>
                <a:spcPts val="0"/>
              </a:spcBef>
              <a:spcAft>
                <a:spcPts val="0"/>
              </a:spcAft>
              <a:buSzPts val="1400"/>
              <a:buChar char="○"/>
            </a:pPr>
            <a:r>
              <a:rPr b="1" lang="en-GB"/>
              <a:t>linear</a:t>
            </a:r>
            <a:r>
              <a:rPr lang="en-GB"/>
              <a:t> - has the </a:t>
            </a:r>
            <a:r>
              <a:rPr lang="en-GB" u="sng"/>
              <a:t>same speed from start to end</a:t>
            </a:r>
            <a:endParaRPr u="sng"/>
          </a:p>
          <a:p>
            <a:pPr indent="-317500" lvl="1" marL="914400" rtl="0" algn="l">
              <a:spcBef>
                <a:spcPts val="0"/>
              </a:spcBef>
              <a:spcAft>
                <a:spcPts val="0"/>
              </a:spcAft>
              <a:buSzPts val="1400"/>
              <a:buChar char="○"/>
            </a:pPr>
            <a:r>
              <a:rPr b="1" lang="en-GB"/>
              <a:t>ease</a:t>
            </a:r>
            <a:r>
              <a:rPr lang="en-GB"/>
              <a:t> - default value. Has a </a:t>
            </a:r>
            <a:r>
              <a:rPr lang="en-GB" u="sng"/>
              <a:t>slow start</a:t>
            </a:r>
            <a:r>
              <a:rPr lang="en-GB"/>
              <a:t>, then </a:t>
            </a:r>
            <a:r>
              <a:rPr lang="en-GB" u="sng"/>
              <a:t>fast</a:t>
            </a:r>
            <a:r>
              <a:rPr lang="en-GB"/>
              <a:t>, before it </a:t>
            </a:r>
            <a:r>
              <a:rPr lang="en-GB" u="sng"/>
              <a:t>ends slowly</a:t>
            </a:r>
            <a:endParaRPr u="sng"/>
          </a:p>
          <a:p>
            <a:pPr indent="-317500" lvl="1" marL="914400" rtl="0" algn="l">
              <a:spcBef>
                <a:spcPts val="0"/>
              </a:spcBef>
              <a:spcAft>
                <a:spcPts val="0"/>
              </a:spcAft>
              <a:buSzPts val="1400"/>
              <a:buChar char="○"/>
            </a:pPr>
            <a:r>
              <a:rPr b="1" lang="en-GB"/>
              <a:t>ease-in</a:t>
            </a:r>
            <a:r>
              <a:rPr lang="en-GB"/>
              <a:t> - has a </a:t>
            </a:r>
            <a:r>
              <a:rPr lang="en-GB" u="sng"/>
              <a:t>slow start</a:t>
            </a:r>
            <a:endParaRPr u="sng"/>
          </a:p>
          <a:p>
            <a:pPr indent="-317500" lvl="1" marL="914400" rtl="0" algn="l">
              <a:spcBef>
                <a:spcPts val="0"/>
              </a:spcBef>
              <a:spcAft>
                <a:spcPts val="0"/>
              </a:spcAft>
              <a:buSzPts val="1400"/>
              <a:buChar char="○"/>
            </a:pPr>
            <a:r>
              <a:rPr b="1" lang="en-GB"/>
              <a:t>ease-out</a:t>
            </a:r>
            <a:r>
              <a:rPr lang="en-GB"/>
              <a:t> - has a </a:t>
            </a:r>
            <a:r>
              <a:rPr lang="en-GB" u="sng"/>
              <a:t>slow end </a:t>
            </a:r>
            <a:endParaRPr u="sng"/>
          </a:p>
          <a:p>
            <a:pPr indent="-317500" lvl="1" marL="914400" rtl="0" algn="l">
              <a:spcBef>
                <a:spcPts val="0"/>
              </a:spcBef>
              <a:spcAft>
                <a:spcPts val="0"/>
              </a:spcAft>
              <a:buSzPts val="1400"/>
              <a:buChar char="○"/>
            </a:pPr>
            <a:r>
              <a:rPr b="1" lang="en-GB"/>
              <a:t>ease-in-out</a:t>
            </a:r>
            <a:r>
              <a:rPr lang="en-GB"/>
              <a:t> - has </a:t>
            </a:r>
            <a:r>
              <a:rPr lang="en-GB" u="sng"/>
              <a:t>both</a:t>
            </a:r>
            <a:r>
              <a:rPr lang="en-GB"/>
              <a:t> slow start and slow end</a:t>
            </a:r>
            <a:endParaRPr/>
          </a:p>
          <a:p>
            <a:pPr indent="-317500" lvl="0" marL="457200" rtl="0" algn="l">
              <a:spcBef>
                <a:spcPts val="0"/>
              </a:spcBef>
              <a:spcAft>
                <a:spcPts val="0"/>
              </a:spcAft>
              <a:buSzPts val="1400"/>
              <a:buChar char="●"/>
            </a:pPr>
            <a:r>
              <a:rPr b="1" lang="en-GB" u="sng">
                <a:solidFill>
                  <a:schemeClr val="accent1"/>
                </a:solidFill>
              </a:rPr>
              <a:t>animation-delay</a:t>
            </a:r>
            <a:r>
              <a:rPr lang="en-GB"/>
              <a:t>: specifies a delay for the start of an animation</a:t>
            </a:r>
            <a:endParaRPr/>
          </a:p>
          <a:p>
            <a:pPr indent="-317500" lvl="0" marL="457200" rtl="0" algn="l">
              <a:spcBef>
                <a:spcPts val="0"/>
              </a:spcBef>
              <a:spcAft>
                <a:spcPts val="0"/>
              </a:spcAft>
              <a:buSzPts val="1400"/>
              <a:buChar char="●"/>
            </a:pPr>
            <a:r>
              <a:rPr b="1" lang="en-GB" u="sng">
                <a:solidFill>
                  <a:schemeClr val="accent1"/>
                </a:solidFill>
              </a:rPr>
              <a:t>animation-iteration-count</a:t>
            </a:r>
            <a:r>
              <a:rPr lang="en-GB"/>
              <a:t>: specifies the number of times an animation should be played</a:t>
            </a:r>
            <a:endParaRPr/>
          </a:p>
          <a:p>
            <a:pPr indent="-317500" lvl="1" marL="914400" rtl="0" algn="l">
              <a:spcBef>
                <a:spcPts val="0"/>
              </a:spcBef>
              <a:spcAft>
                <a:spcPts val="0"/>
              </a:spcAft>
              <a:buSzPts val="1400"/>
              <a:buChar char="○"/>
            </a:pPr>
            <a:r>
              <a:rPr b="1" lang="en-GB"/>
              <a:t>number</a:t>
            </a:r>
            <a:r>
              <a:rPr lang="en-GB"/>
              <a:t> - any number that defines how many times it should be played. Default value is 1</a:t>
            </a:r>
            <a:endParaRPr/>
          </a:p>
          <a:p>
            <a:pPr indent="-317500" lvl="1" marL="914400" rtl="0" algn="l">
              <a:spcBef>
                <a:spcPts val="0"/>
              </a:spcBef>
              <a:spcAft>
                <a:spcPts val="0"/>
              </a:spcAft>
              <a:buSzPts val="1400"/>
              <a:buChar char="○"/>
            </a:pPr>
            <a:r>
              <a:rPr b="1" lang="en-GB"/>
              <a:t>infinite</a:t>
            </a:r>
            <a:r>
              <a:rPr lang="en-GB"/>
              <a:t> - specifies animation should be played infinite times (forever)</a:t>
            </a:r>
            <a:endParaRPr/>
          </a:p>
          <a:p>
            <a:pPr indent="0" lvl="0" marL="457200" rtl="0" algn="l">
              <a:spcBef>
                <a:spcPts val="8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3"/>
          <p:cNvSpPr txBox="1"/>
          <p:nvPr>
            <p:ph type="title"/>
          </p:nvPr>
        </p:nvSpPr>
        <p:spPr>
          <a:xfrm>
            <a:off x="1012050" y="618200"/>
            <a:ext cx="7463100" cy="45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Texts and Lines</a:t>
            </a:r>
            <a:endParaRPr sz="2400"/>
          </a:p>
        </p:txBody>
      </p:sp>
      <p:sp>
        <p:nvSpPr>
          <p:cNvPr id="354" name="Google Shape;354;p43"/>
          <p:cNvSpPr txBox="1"/>
          <p:nvPr>
            <p:ph idx="1" type="subTitle"/>
          </p:nvPr>
        </p:nvSpPr>
        <p:spPr>
          <a:xfrm>
            <a:off x="667675" y="1075700"/>
            <a:ext cx="8148000" cy="37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GB" sz="1400"/>
              <a:t>There are different tags that can be used to display,style texts and customize lines.</a:t>
            </a:r>
            <a:endParaRPr u="sng">
              <a:solidFill>
                <a:schemeClr val="dk1"/>
              </a:solidFill>
            </a:endParaRPr>
          </a:p>
          <a:p>
            <a:pPr indent="0" lvl="0" marL="0" rtl="0" algn="l">
              <a:lnSpc>
                <a:spcPct val="100000"/>
              </a:lnSpc>
              <a:spcBef>
                <a:spcPts val="1600"/>
              </a:spcBef>
              <a:spcAft>
                <a:spcPts val="0"/>
              </a:spcAft>
              <a:buNone/>
            </a:pPr>
            <a:r>
              <a:rPr lang="en-GB" u="sng">
                <a:solidFill>
                  <a:schemeClr val="dk1"/>
                </a:solidFill>
              </a:rPr>
              <a:t>Texts</a:t>
            </a:r>
            <a:endParaRPr u="sng">
              <a:solidFill>
                <a:schemeClr val="dk1"/>
              </a:solidFill>
            </a:endParaRPr>
          </a:p>
          <a:p>
            <a:pPr indent="0" lvl="0" marL="0" rtl="0" algn="l">
              <a:lnSpc>
                <a:spcPct val="100000"/>
              </a:lnSpc>
              <a:spcBef>
                <a:spcPts val="1000"/>
              </a:spcBef>
              <a:spcAft>
                <a:spcPts val="0"/>
              </a:spcAft>
              <a:buNone/>
            </a:pPr>
            <a:r>
              <a:rPr lang="en-GB">
                <a:solidFill>
                  <a:schemeClr val="accent1"/>
                </a:solidFill>
              </a:rPr>
              <a:t>&lt;p&gt;&lt;/p&gt; </a:t>
            </a:r>
            <a:r>
              <a:rPr b="0" lang="en-GB">
                <a:solidFill>
                  <a:schemeClr val="dk1"/>
                </a:solidFill>
              </a:rPr>
              <a:t>- </a:t>
            </a:r>
            <a:r>
              <a:rPr b="0" lang="en-GB"/>
              <a:t>to contain a block of plain text.</a:t>
            </a:r>
            <a:endParaRPr>
              <a:solidFill>
                <a:schemeClr val="accent1"/>
              </a:solidFill>
            </a:endParaRPr>
          </a:p>
          <a:p>
            <a:pPr indent="0" lvl="0" marL="0" rtl="0" algn="l">
              <a:lnSpc>
                <a:spcPct val="100000"/>
              </a:lnSpc>
              <a:spcBef>
                <a:spcPts val="1000"/>
              </a:spcBef>
              <a:spcAft>
                <a:spcPts val="0"/>
              </a:spcAft>
              <a:buNone/>
            </a:pPr>
            <a:r>
              <a:rPr lang="en-GB">
                <a:solidFill>
                  <a:schemeClr val="accent1"/>
                </a:solidFill>
              </a:rPr>
              <a:t>&lt;span&gt;&lt;/span&gt;</a:t>
            </a:r>
            <a:r>
              <a:rPr b="0" lang="en-GB">
                <a:solidFill>
                  <a:schemeClr val="dk1"/>
                </a:solidFill>
              </a:rPr>
              <a:t>- to contain short pieces of text or other HTML</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&lt;em&gt;&lt;/em&gt; </a:t>
            </a:r>
            <a:r>
              <a:rPr b="0" lang="en-GB">
                <a:solidFill>
                  <a:schemeClr val="dk1"/>
                </a:solidFill>
              </a:rPr>
              <a:t>- to render text as italic emphasis</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&lt;strong&gt;&lt;/strong&gt; </a:t>
            </a:r>
            <a:r>
              <a:rPr b="0" lang="en-GB">
                <a:solidFill>
                  <a:schemeClr val="dk1"/>
                </a:solidFill>
              </a:rPr>
              <a:t>- to render text as bold emphasis</a:t>
            </a:r>
            <a:endParaRPr b="0">
              <a:solidFill>
                <a:schemeClr val="dk1"/>
              </a:solidFill>
            </a:endParaRPr>
          </a:p>
          <a:p>
            <a:pPr indent="0" lvl="0" marL="0" rtl="0" algn="l">
              <a:lnSpc>
                <a:spcPct val="100000"/>
              </a:lnSpc>
              <a:spcBef>
                <a:spcPts val="1000"/>
              </a:spcBef>
              <a:spcAft>
                <a:spcPts val="0"/>
              </a:spcAft>
              <a:buNone/>
            </a:pPr>
            <a:r>
              <a:rPr lang="en-GB" u="sng">
                <a:solidFill>
                  <a:schemeClr val="dk1"/>
                </a:solidFill>
              </a:rPr>
              <a:t>Lines</a:t>
            </a:r>
            <a:endParaRPr u="sng">
              <a:solidFill>
                <a:schemeClr val="dk1"/>
              </a:solidFill>
            </a:endParaRPr>
          </a:p>
          <a:p>
            <a:pPr indent="0" lvl="0" marL="0" rtl="0" algn="l">
              <a:lnSpc>
                <a:spcPct val="100000"/>
              </a:lnSpc>
              <a:spcBef>
                <a:spcPts val="1000"/>
              </a:spcBef>
              <a:spcAft>
                <a:spcPts val="0"/>
              </a:spcAft>
              <a:buNone/>
            </a:pPr>
            <a:r>
              <a:rPr lang="en-GB">
                <a:solidFill>
                  <a:schemeClr val="accent1"/>
                </a:solidFill>
              </a:rPr>
              <a:t>&lt;br&gt;&lt;/br&gt; </a:t>
            </a:r>
            <a:r>
              <a:rPr b="0" lang="en-GB">
                <a:solidFill>
                  <a:schemeClr val="dk1"/>
                </a:solidFill>
              </a:rPr>
              <a:t>- to create an empty space in between the elements,new line for text</a:t>
            </a:r>
            <a:endParaRPr b="0">
              <a:solidFill>
                <a:schemeClr val="dk1"/>
              </a:solidFill>
            </a:endParaRPr>
          </a:p>
          <a:p>
            <a:pPr indent="0" lvl="0" marL="0" rtl="0" algn="l">
              <a:lnSpc>
                <a:spcPct val="100000"/>
              </a:lnSpc>
              <a:spcBef>
                <a:spcPts val="1000"/>
              </a:spcBef>
              <a:spcAft>
                <a:spcPts val="1000"/>
              </a:spcAft>
              <a:buNone/>
            </a:pPr>
            <a:r>
              <a:rPr lang="en-GB">
                <a:solidFill>
                  <a:schemeClr val="accent1"/>
                </a:solidFill>
              </a:rPr>
              <a:t>&lt;hr&gt;&lt;/hr&gt; </a:t>
            </a:r>
            <a:r>
              <a:rPr b="0" lang="en-GB">
                <a:solidFill>
                  <a:schemeClr val="dk1"/>
                </a:solidFill>
              </a:rPr>
              <a:t>- to create a visible horizontal line</a:t>
            </a:r>
            <a:endParaRPr b="0">
              <a:solidFill>
                <a:schemeClr val="dk1"/>
              </a:solidFill>
            </a:endParaRPr>
          </a:p>
        </p:txBody>
      </p:sp>
      <p:sp>
        <p:nvSpPr>
          <p:cNvPr id="355" name="Google Shape;355;p43"/>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15"/>
          <p:cNvSpPr txBox="1"/>
          <p:nvPr>
            <p:ph type="title"/>
          </p:nvPr>
        </p:nvSpPr>
        <p:spPr>
          <a:xfrm>
            <a:off x="1012050" y="771488"/>
            <a:ext cx="5943300" cy="67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Cont'd</a:t>
            </a:r>
            <a:endParaRPr/>
          </a:p>
        </p:txBody>
      </p:sp>
      <p:sp>
        <p:nvSpPr>
          <p:cNvPr id="970" name="Google Shape;970;p115"/>
          <p:cNvSpPr txBox="1"/>
          <p:nvPr>
            <p:ph idx="2" type="body"/>
          </p:nvPr>
        </p:nvSpPr>
        <p:spPr>
          <a:xfrm>
            <a:off x="1012050" y="1275550"/>
            <a:ext cx="7699800" cy="3502500"/>
          </a:xfrm>
          <a:prstGeom prst="rect">
            <a:avLst/>
          </a:prstGeom>
        </p:spPr>
        <p:txBody>
          <a:bodyPr anchorCtr="0" anchor="t" bIns="91425" lIns="91425" spcFirstLastPara="1" rIns="91425" wrap="square" tIns="91425">
            <a:noAutofit/>
          </a:bodyPr>
          <a:lstStyle/>
          <a:p>
            <a:pPr indent="-317500" lvl="0" marL="457200" rtl="0" algn="l">
              <a:spcBef>
                <a:spcPts val="800"/>
              </a:spcBef>
              <a:spcAft>
                <a:spcPts val="0"/>
              </a:spcAft>
              <a:buSzPts val="1400"/>
              <a:buChar char="●"/>
            </a:pPr>
            <a:r>
              <a:rPr b="1" lang="en-GB" u="sng">
                <a:solidFill>
                  <a:schemeClr val="accent1"/>
                </a:solidFill>
              </a:rPr>
              <a:t>a</a:t>
            </a:r>
            <a:r>
              <a:rPr b="1" lang="en-GB" u="sng">
                <a:solidFill>
                  <a:schemeClr val="accent1"/>
                </a:solidFill>
              </a:rPr>
              <a:t>nimation-direction</a:t>
            </a:r>
            <a:r>
              <a:rPr lang="en-GB"/>
              <a:t>: specifies the direction of the animation</a:t>
            </a:r>
            <a:endParaRPr/>
          </a:p>
          <a:p>
            <a:pPr indent="-317500" lvl="1" marL="914400" rtl="0" algn="l">
              <a:spcBef>
                <a:spcPts val="0"/>
              </a:spcBef>
              <a:spcAft>
                <a:spcPts val="0"/>
              </a:spcAft>
              <a:buSzPts val="1400"/>
              <a:buChar char="○"/>
            </a:pPr>
            <a:r>
              <a:rPr b="1" lang="en-GB"/>
              <a:t>n</a:t>
            </a:r>
            <a:r>
              <a:rPr b="1" lang="en-GB"/>
              <a:t>ormal</a:t>
            </a:r>
            <a:r>
              <a:rPr lang="en-GB"/>
              <a:t> - Default value. Animation played as normal (</a:t>
            </a:r>
            <a:r>
              <a:rPr lang="en-GB" u="sng"/>
              <a:t>forwards</a:t>
            </a:r>
            <a:r>
              <a:rPr lang="en-GB"/>
              <a:t>)</a:t>
            </a:r>
            <a:endParaRPr/>
          </a:p>
          <a:p>
            <a:pPr indent="-317500" lvl="1" marL="914400" rtl="0" algn="l">
              <a:spcBef>
                <a:spcPts val="0"/>
              </a:spcBef>
              <a:spcAft>
                <a:spcPts val="0"/>
              </a:spcAft>
              <a:buSzPts val="1400"/>
              <a:buChar char="○"/>
            </a:pPr>
            <a:r>
              <a:rPr b="1" lang="en-GB"/>
              <a:t>r</a:t>
            </a:r>
            <a:r>
              <a:rPr b="1" lang="en-GB"/>
              <a:t>everse</a:t>
            </a:r>
            <a:r>
              <a:rPr lang="en-GB"/>
              <a:t> - Animation is played in reverse direction (</a:t>
            </a:r>
            <a:r>
              <a:rPr lang="en-GB" u="sng"/>
              <a:t>backwards</a:t>
            </a:r>
            <a:r>
              <a:rPr lang="en-GB"/>
              <a:t>)</a:t>
            </a:r>
            <a:endParaRPr/>
          </a:p>
          <a:p>
            <a:pPr indent="-317500" lvl="1" marL="914400" rtl="0" algn="l">
              <a:spcBef>
                <a:spcPts val="0"/>
              </a:spcBef>
              <a:spcAft>
                <a:spcPts val="0"/>
              </a:spcAft>
              <a:buSzPts val="1400"/>
              <a:buChar char="○"/>
            </a:pPr>
            <a:r>
              <a:rPr b="1" lang="en-GB"/>
              <a:t>a</a:t>
            </a:r>
            <a:r>
              <a:rPr b="1" lang="en-GB"/>
              <a:t>lternate</a:t>
            </a:r>
            <a:r>
              <a:rPr lang="en-GB"/>
              <a:t> - Animation is </a:t>
            </a:r>
            <a:r>
              <a:rPr lang="en-GB" u="sng"/>
              <a:t>played forwards first</a:t>
            </a:r>
            <a:r>
              <a:rPr lang="en-GB"/>
              <a:t>, </a:t>
            </a:r>
            <a:r>
              <a:rPr lang="en-GB" u="sng"/>
              <a:t>then backwards</a:t>
            </a:r>
            <a:endParaRPr u="sng"/>
          </a:p>
          <a:p>
            <a:pPr indent="-317500" lvl="1" marL="914400" rtl="0" algn="l">
              <a:spcBef>
                <a:spcPts val="0"/>
              </a:spcBef>
              <a:spcAft>
                <a:spcPts val="0"/>
              </a:spcAft>
              <a:buSzPts val="1400"/>
              <a:buChar char="○"/>
            </a:pPr>
            <a:r>
              <a:rPr b="1" lang="en-GB"/>
              <a:t>a</a:t>
            </a:r>
            <a:r>
              <a:rPr b="1" lang="en-GB"/>
              <a:t>lternate-reverse</a:t>
            </a:r>
            <a:r>
              <a:rPr lang="en-GB"/>
              <a:t> - Animation is </a:t>
            </a:r>
            <a:r>
              <a:rPr lang="en-GB" u="sng"/>
              <a:t>played backwards first</a:t>
            </a:r>
            <a:r>
              <a:rPr lang="en-GB"/>
              <a:t>, </a:t>
            </a:r>
            <a:r>
              <a:rPr lang="en-GB" u="sng"/>
              <a:t>then forwards</a:t>
            </a:r>
            <a:endParaRPr u="sng"/>
          </a:p>
          <a:p>
            <a:pPr indent="-317500" lvl="0" marL="457200" rtl="0" algn="l">
              <a:spcBef>
                <a:spcPts val="0"/>
              </a:spcBef>
              <a:spcAft>
                <a:spcPts val="0"/>
              </a:spcAft>
              <a:buSzPts val="1400"/>
              <a:buChar char="●"/>
            </a:pPr>
            <a:r>
              <a:rPr b="1" lang="en-GB" u="sng">
                <a:solidFill>
                  <a:schemeClr val="accent1"/>
                </a:solidFill>
              </a:rPr>
              <a:t>a</a:t>
            </a:r>
            <a:r>
              <a:rPr b="1" lang="en-GB" u="sng">
                <a:solidFill>
                  <a:schemeClr val="accent1"/>
                </a:solidFill>
              </a:rPr>
              <a:t>nimation-fill-mode</a:t>
            </a:r>
            <a:r>
              <a:rPr lang="en-GB">
                <a:solidFill>
                  <a:schemeClr val="accent1"/>
                </a:solidFill>
              </a:rPr>
              <a:t>:</a:t>
            </a:r>
            <a:r>
              <a:rPr lang="en-GB"/>
              <a:t> specifies what value are applied by the animation before and after it is executed</a:t>
            </a:r>
            <a:endParaRPr/>
          </a:p>
          <a:p>
            <a:pPr indent="-317500" lvl="1" marL="914400" rtl="0" algn="l">
              <a:spcBef>
                <a:spcPts val="0"/>
              </a:spcBef>
              <a:spcAft>
                <a:spcPts val="0"/>
              </a:spcAft>
              <a:buSzPts val="1400"/>
              <a:buChar char="○"/>
            </a:pPr>
            <a:r>
              <a:rPr b="1" lang="en-GB"/>
              <a:t>n</a:t>
            </a:r>
            <a:r>
              <a:rPr b="1" lang="en-GB"/>
              <a:t>one</a:t>
            </a:r>
            <a:r>
              <a:rPr lang="en-GB"/>
              <a:t> - </a:t>
            </a:r>
            <a:r>
              <a:rPr lang="en-GB"/>
              <a:t>Default</a:t>
            </a:r>
            <a:r>
              <a:rPr lang="en-GB"/>
              <a:t> value. Animation will </a:t>
            </a:r>
            <a:r>
              <a:rPr lang="en-GB" u="sng"/>
              <a:t>not apply</a:t>
            </a:r>
            <a:r>
              <a:rPr lang="en-GB"/>
              <a:t> any properties to the element</a:t>
            </a:r>
            <a:endParaRPr/>
          </a:p>
          <a:p>
            <a:pPr indent="-317500" lvl="1" marL="914400" rtl="0" algn="l">
              <a:spcBef>
                <a:spcPts val="0"/>
              </a:spcBef>
              <a:spcAft>
                <a:spcPts val="0"/>
              </a:spcAft>
              <a:buSzPts val="1400"/>
              <a:buChar char="○"/>
            </a:pPr>
            <a:r>
              <a:rPr b="1" lang="en-GB"/>
              <a:t>forwards</a:t>
            </a:r>
            <a:r>
              <a:rPr lang="en-GB"/>
              <a:t> - element </a:t>
            </a:r>
            <a:r>
              <a:rPr lang="en-GB" u="sng"/>
              <a:t>retain the same animation properties</a:t>
            </a:r>
            <a:r>
              <a:rPr lang="en-GB"/>
              <a:t> of the last keyframe after the animation completes</a:t>
            </a:r>
            <a:endParaRPr/>
          </a:p>
          <a:p>
            <a:pPr indent="-317500" lvl="1" marL="914400" rtl="0" algn="l">
              <a:spcBef>
                <a:spcPts val="0"/>
              </a:spcBef>
              <a:spcAft>
                <a:spcPts val="0"/>
              </a:spcAft>
              <a:buSzPts val="1400"/>
              <a:buChar char="○"/>
            </a:pPr>
            <a:r>
              <a:rPr b="1" lang="en-GB"/>
              <a:t>b</a:t>
            </a:r>
            <a:r>
              <a:rPr b="1" lang="en-GB"/>
              <a:t>ackwards</a:t>
            </a:r>
            <a:r>
              <a:rPr lang="en-GB"/>
              <a:t> - element </a:t>
            </a:r>
            <a:r>
              <a:rPr lang="en-GB" u="sng"/>
              <a:t>get the properties of the first keyframe</a:t>
            </a:r>
            <a:r>
              <a:rPr lang="en-GB"/>
              <a:t> before the start of the animation</a:t>
            </a:r>
            <a:endParaRPr/>
          </a:p>
          <a:p>
            <a:pPr indent="-317500" lvl="1" marL="914400" rtl="0" algn="l">
              <a:spcBef>
                <a:spcPts val="0"/>
              </a:spcBef>
              <a:spcAft>
                <a:spcPts val="0"/>
              </a:spcAft>
              <a:buSzPts val="1400"/>
              <a:buChar char="○"/>
            </a:pPr>
            <a:r>
              <a:rPr b="1" lang="en-GB"/>
              <a:t>b</a:t>
            </a:r>
            <a:r>
              <a:rPr b="1" lang="en-GB"/>
              <a:t>oth</a:t>
            </a:r>
            <a:r>
              <a:rPr lang="en-GB"/>
              <a:t> - follow the rules for </a:t>
            </a:r>
            <a:r>
              <a:rPr lang="en-GB" u="sng"/>
              <a:t>both</a:t>
            </a:r>
            <a:r>
              <a:rPr lang="en-GB"/>
              <a:t> forwards and backwards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16"/>
          <p:cNvSpPr txBox="1"/>
          <p:nvPr>
            <p:ph type="title"/>
          </p:nvPr>
        </p:nvSpPr>
        <p:spPr>
          <a:xfrm>
            <a:off x="1012050" y="771488"/>
            <a:ext cx="5943300" cy="67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Const.</a:t>
            </a:r>
            <a:endParaRPr/>
          </a:p>
        </p:txBody>
      </p:sp>
      <p:sp>
        <p:nvSpPr>
          <p:cNvPr id="976" name="Google Shape;976;p116"/>
          <p:cNvSpPr txBox="1"/>
          <p:nvPr/>
        </p:nvSpPr>
        <p:spPr>
          <a:xfrm>
            <a:off x="1012050" y="1442600"/>
            <a:ext cx="76251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800"/>
              </a:spcBef>
              <a:spcAft>
                <a:spcPts val="0"/>
              </a:spcAft>
              <a:buClr>
                <a:schemeClr val="dk2"/>
              </a:buClr>
              <a:buSzPts val="1400"/>
              <a:buFont typeface="DM Sans"/>
              <a:buChar char="●"/>
            </a:pPr>
            <a:r>
              <a:rPr b="1" lang="en-GB" u="sng">
                <a:solidFill>
                  <a:schemeClr val="accent1"/>
                </a:solidFill>
                <a:latin typeface="DM Sans"/>
                <a:ea typeface="DM Sans"/>
                <a:cs typeface="DM Sans"/>
                <a:sym typeface="DM Sans"/>
              </a:rPr>
              <a:t>a</a:t>
            </a:r>
            <a:r>
              <a:rPr b="1" lang="en-GB" u="sng">
                <a:solidFill>
                  <a:schemeClr val="accent1"/>
                </a:solidFill>
                <a:latin typeface="DM Sans"/>
                <a:ea typeface="DM Sans"/>
                <a:cs typeface="DM Sans"/>
                <a:sym typeface="DM Sans"/>
              </a:rPr>
              <a:t>nimation-play-state</a:t>
            </a:r>
            <a:r>
              <a:rPr lang="en-GB">
                <a:solidFill>
                  <a:schemeClr val="dk2"/>
                </a:solidFill>
                <a:latin typeface="DM Sans"/>
                <a:ea typeface="DM Sans"/>
                <a:cs typeface="DM Sans"/>
                <a:sym typeface="DM Sans"/>
              </a:rPr>
              <a:t>: specifies whether animation is </a:t>
            </a:r>
            <a:r>
              <a:rPr lang="en-GB">
                <a:solidFill>
                  <a:schemeClr val="dk2"/>
                </a:solidFill>
                <a:latin typeface="DM Sans"/>
                <a:ea typeface="DM Sans"/>
                <a:cs typeface="DM Sans"/>
                <a:sym typeface="DM Sans"/>
              </a:rPr>
              <a:t>running</a:t>
            </a:r>
            <a:r>
              <a:rPr lang="en-GB">
                <a:solidFill>
                  <a:schemeClr val="dk2"/>
                </a:solidFill>
                <a:latin typeface="DM Sans"/>
                <a:ea typeface="DM Sans"/>
                <a:cs typeface="DM Sans"/>
                <a:sym typeface="DM Sans"/>
              </a:rPr>
              <a:t> or paused.</a:t>
            </a:r>
            <a:endParaRPr>
              <a:solidFill>
                <a:schemeClr val="dk2"/>
              </a:solidFill>
              <a:latin typeface="DM Sans"/>
              <a:ea typeface="DM Sans"/>
              <a:cs typeface="DM Sans"/>
              <a:sym typeface="DM Sans"/>
            </a:endParaRPr>
          </a:p>
          <a:p>
            <a:pPr indent="-317500" lvl="1" marL="914400" rtl="0" algn="l">
              <a:lnSpc>
                <a:spcPct val="115000"/>
              </a:lnSpc>
              <a:spcBef>
                <a:spcPts val="0"/>
              </a:spcBef>
              <a:spcAft>
                <a:spcPts val="0"/>
              </a:spcAft>
              <a:buClr>
                <a:schemeClr val="dk2"/>
              </a:buClr>
              <a:buSzPts val="1400"/>
              <a:buFont typeface="DM Sans"/>
              <a:buChar char="○"/>
            </a:pPr>
            <a:r>
              <a:rPr b="1" lang="en-GB">
                <a:solidFill>
                  <a:schemeClr val="dk2"/>
                </a:solidFill>
                <a:latin typeface="DM Sans"/>
                <a:ea typeface="DM Sans"/>
                <a:cs typeface="DM Sans"/>
                <a:sym typeface="DM Sans"/>
              </a:rPr>
              <a:t>paused</a:t>
            </a:r>
            <a:endParaRPr b="1">
              <a:solidFill>
                <a:schemeClr val="dk2"/>
              </a:solidFill>
              <a:latin typeface="DM Sans"/>
              <a:ea typeface="DM Sans"/>
              <a:cs typeface="DM Sans"/>
              <a:sym typeface="DM Sans"/>
            </a:endParaRPr>
          </a:p>
          <a:p>
            <a:pPr indent="-317500" lvl="1" marL="914400" rtl="0" algn="l">
              <a:lnSpc>
                <a:spcPct val="115000"/>
              </a:lnSpc>
              <a:spcBef>
                <a:spcPts val="0"/>
              </a:spcBef>
              <a:spcAft>
                <a:spcPts val="0"/>
              </a:spcAft>
              <a:buClr>
                <a:schemeClr val="dk2"/>
              </a:buClr>
              <a:buSzPts val="1400"/>
              <a:buFont typeface="DM Sans"/>
              <a:buChar char="○"/>
            </a:pPr>
            <a:r>
              <a:rPr b="1" lang="en-GB">
                <a:solidFill>
                  <a:schemeClr val="dk2"/>
                </a:solidFill>
                <a:latin typeface="DM Sans"/>
                <a:ea typeface="DM Sans"/>
                <a:cs typeface="DM Sans"/>
                <a:sym typeface="DM Sans"/>
              </a:rPr>
              <a:t>r</a:t>
            </a:r>
            <a:r>
              <a:rPr b="1" lang="en-GB">
                <a:solidFill>
                  <a:schemeClr val="dk2"/>
                </a:solidFill>
                <a:latin typeface="DM Sans"/>
                <a:ea typeface="DM Sans"/>
                <a:cs typeface="DM Sans"/>
                <a:sym typeface="DM Sans"/>
              </a:rPr>
              <a:t>unning</a:t>
            </a:r>
            <a:r>
              <a:rPr lang="en-GB">
                <a:solidFill>
                  <a:schemeClr val="dk2"/>
                </a:solidFill>
                <a:latin typeface="DM Sans"/>
                <a:ea typeface="DM Sans"/>
                <a:cs typeface="DM Sans"/>
                <a:sym typeface="DM Sans"/>
              </a:rPr>
              <a:t> - Default value</a:t>
            </a:r>
            <a:endParaRPr>
              <a:solidFill>
                <a:schemeClr val="dk2"/>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17"/>
          <p:cNvSpPr txBox="1"/>
          <p:nvPr>
            <p:ph type="title"/>
          </p:nvPr>
        </p:nvSpPr>
        <p:spPr>
          <a:xfrm>
            <a:off x="411150" y="1384964"/>
            <a:ext cx="8321700" cy="262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Hands-on Time!</a:t>
            </a:r>
            <a:endParaRPr/>
          </a:p>
        </p:txBody>
      </p:sp>
      <p:grpSp>
        <p:nvGrpSpPr>
          <p:cNvPr id="982" name="Google Shape;982;p117"/>
          <p:cNvGrpSpPr/>
          <p:nvPr/>
        </p:nvGrpSpPr>
        <p:grpSpPr>
          <a:xfrm>
            <a:off x="4264789" y="272816"/>
            <a:ext cx="613974" cy="600627"/>
            <a:chOff x="8352853" y="4404169"/>
            <a:chExt cx="998981" cy="977265"/>
          </a:xfrm>
        </p:grpSpPr>
        <p:sp>
          <p:nvSpPr>
            <p:cNvPr id="983" name="Google Shape;983;p117"/>
            <p:cNvSpPr/>
            <p:nvPr/>
          </p:nvSpPr>
          <p:spPr>
            <a:xfrm>
              <a:off x="8527832" y="4404169"/>
              <a:ext cx="638812" cy="977265"/>
            </a:xfrm>
            <a:custGeom>
              <a:rect b="b" l="l" r="r" t="t"/>
              <a:pathLst>
                <a:path extrusionOk="0" h="977265" w="638812">
                  <a:moveTo>
                    <a:pt x="512726" y="67628"/>
                  </a:moveTo>
                  <a:cubicBezTo>
                    <a:pt x="439383" y="11335"/>
                    <a:pt x="360326" y="1048"/>
                    <a:pt x="318987" y="0"/>
                  </a:cubicBezTo>
                  <a:cubicBezTo>
                    <a:pt x="278410" y="1143"/>
                    <a:pt x="199448" y="11335"/>
                    <a:pt x="126106" y="67628"/>
                  </a:cubicBezTo>
                  <a:cubicBezTo>
                    <a:pt x="99436" y="88106"/>
                    <a:pt x="11901" y="164497"/>
                    <a:pt x="566" y="290322"/>
                  </a:cubicBezTo>
                  <a:cubicBezTo>
                    <a:pt x="281" y="295084"/>
                    <a:pt x="-8864" y="407003"/>
                    <a:pt x="58478" y="503111"/>
                  </a:cubicBezTo>
                  <a:cubicBezTo>
                    <a:pt x="71051" y="521017"/>
                    <a:pt x="82005" y="532543"/>
                    <a:pt x="92673" y="543687"/>
                  </a:cubicBezTo>
                  <a:cubicBezTo>
                    <a:pt x="106103" y="557689"/>
                    <a:pt x="117628" y="569690"/>
                    <a:pt x="130868" y="593407"/>
                  </a:cubicBezTo>
                  <a:cubicBezTo>
                    <a:pt x="149251" y="626364"/>
                    <a:pt x="160396" y="663607"/>
                    <a:pt x="164110" y="704374"/>
                  </a:cubicBezTo>
                  <a:cubicBezTo>
                    <a:pt x="162206" y="707041"/>
                    <a:pt x="161062" y="710374"/>
                    <a:pt x="161062" y="713899"/>
                  </a:cubicBezTo>
                  <a:lnTo>
                    <a:pt x="161062" y="839724"/>
                  </a:lnTo>
                  <a:cubicBezTo>
                    <a:pt x="161062" y="868489"/>
                    <a:pt x="183256" y="892207"/>
                    <a:pt x="211354" y="894779"/>
                  </a:cubicBezTo>
                  <a:lnTo>
                    <a:pt x="211354" y="908685"/>
                  </a:lnTo>
                  <a:cubicBezTo>
                    <a:pt x="211354" y="946499"/>
                    <a:pt x="242120" y="977265"/>
                    <a:pt x="280030" y="977265"/>
                  </a:cubicBezTo>
                  <a:lnTo>
                    <a:pt x="358706" y="977265"/>
                  </a:lnTo>
                  <a:cubicBezTo>
                    <a:pt x="396616" y="977265"/>
                    <a:pt x="427381" y="946499"/>
                    <a:pt x="427381" y="908685"/>
                  </a:cubicBezTo>
                  <a:lnTo>
                    <a:pt x="427381" y="894779"/>
                  </a:lnTo>
                  <a:cubicBezTo>
                    <a:pt x="455480" y="892207"/>
                    <a:pt x="477674" y="868489"/>
                    <a:pt x="477674" y="839724"/>
                  </a:cubicBezTo>
                  <a:lnTo>
                    <a:pt x="477674" y="713899"/>
                  </a:lnTo>
                  <a:cubicBezTo>
                    <a:pt x="477674" y="710374"/>
                    <a:pt x="476531" y="707041"/>
                    <a:pt x="474626" y="704374"/>
                  </a:cubicBezTo>
                  <a:cubicBezTo>
                    <a:pt x="478340" y="663702"/>
                    <a:pt x="489580" y="626364"/>
                    <a:pt x="507868" y="593503"/>
                  </a:cubicBezTo>
                  <a:cubicBezTo>
                    <a:pt x="521108" y="569786"/>
                    <a:pt x="532633" y="557879"/>
                    <a:pt x="546063" y="543782"/>
                  </a:cubicBezTo>
                  <a:cubicBezTo>
                    <a:pt x="556731" y="532638"/>
                    <a:pt x="567684" y="521113"/>
                    <a:pt x="580258" y="503206"/>
                  </a:cubicBezTo>
                  <a:cubicBezTo>
                    <a:pt x="647599" y="407098"/>
                    <a:pt x="638646" y="295084"/>
                    <a:pt x="638170" y="290417"/>
                  </a:cubicBezTo>
                  <a:cubicBezTo>
                    <a:pt x="626930" y="164592"/>
                    <a:pt x="539300" y="88106"/>
                    <a:pt x="512726" y="67628"/>
                  </a:cubicBezTo>
                  <a:close/>
                  <a:moveTo>
                    <a:pt x="264885" y="430625"/>
                  </a:moveTo>
                  <a:lnTo>
                    <a:pt x="236691" y="430625"/>
                  </a:lnTo>
                  <a:cubicBezTo>
                    <a:pt x="227166" y="430054"/>
                    <a:pt x="218403" y="425482"/>
                    <a:pt x="212497" y="418052"/>
                  </a:cubicBezTo>
                  <a:cubicBezTo>
                    <a:pt x="207163" y="411289"/>
                    <a:pt x="204973" y="403003"/>
                    <a:pt x="206306" y="395288"/>
                  </a:cubicBezTo>
                  <a:cubicBezTo>
                    <a:pt x="207926" y="385858"/>
                    <a:pt x="214783" y="379952"/>
                    <a:pt x="218594" y="377380"/>
                  </a:cubicBezTo>
                  <a:cubicBezTo>
                    <a:pt x="224213" y="373571"/>
                    <a:pt x="231071" y="371475"/>
                    <a:pt x="236881" y="371475"/>
                  </a:cubicBezTo>
                  <a:cubicBezTo>
                    <a:pt x="238310" y="371475"/>
                    <a:pt x="239834" y="371665"/>
                    <a:pt x="241453" y="371761"/>
                  </a:cubicBezTo>
                  <a:cubicBezTo>
                    <a:pt x="254693" y="374618"/>
                    <a:pt x="264504" y="387191"/>
                    <a:pt x="264885" y="401288"/>
                  </a:cubicBezTo>
                  <a:lnTo>
                    <a:pt x="264885" y="430625"/>
                  </a:lnTo>
                  <a:close/>
                  <a:moveTo>
                    <a:pt x="298222" y="464153"/>
                  </a:moveTo>
                  <a:lnTo>
                    <a:pt x="327274" y="464153"/>
                  </a:lnTo>
                  <a:cubicBezTo>
                    <a:pt x="327655" y="464153"/>
                    <a:pt x="328131" y="464058"/>
                    <a:pt x="328512" y="464058"/>
                  </a:cubicBezTo>
                  <a:lnTo>
                    <a:pt x="341656" y="464058"/>
                  </a:lnTo>
                  <a:lnTo>
                    <a:pt x="341656" y="697325"/>
                  </a:lnTo>
                  <a:lnTo>
                    <a:pt x="298222" y="697325"/>
                  </a:lnTo>
                  <a:lnTo>
                    <a:pt x="298222" y="464153"/>
                  </a:lnTo>
                  <a:close/>
                  <a:moveTo>
                    <a:pt x="394139" y="908780"/>
                  </a:moveTo>
                  <a:cubicBezTo>
                    <a:pt x="394139" y="928306"/>
                    <a:pt x="378233" y="944213"/>
                    <a:pt x="358706" y="944213"/>
                  </a:cubicBezTo>
                  <a:lnTo>
                    <a:pt x="280030" y="944213"/>
                  </a:lnTo>
                  <a:cubicBezTo>
                    <a:pt x="260503" y="944213"/>
                    <a:pt x="244597" y="928306"/>
                    <a:pt x="244597" y="908780"/>
                  </a:cubicBezTo>
                  <a:lnTo>
                    <a:pt x="244597" y="895159"/>
                  </a:lnTo>
                  <a:lnTo>
                    <a:pt x="394139" y="895159"/>
                  </a:lnTo>
                  <a:lnTo>
                    <a:pt x="394139" y="908780"/>
                  </a:lnTo>
                  <a:close/>
                  <a:moveTo>
                    <a:pt x="422428" y="861631"/>
                  </a:moveTo>
                  <a:lnTo>
                    <a:pt x="216403" y="861631"/>
                  </a:lnTo>
                  <a:cubicBezTo>
                    <a:pt x="204211" y="861631"/>
                    <a:pt x="194400" y="851821"/>
                    <a:pt x="194400" y="839629"/>
                  </a:cubicBezTo>
                  <a:lnTo>
                    <a:pt x="194400" y="739616"/>
                  </a:lnTo>
                  <a:lnTo>
                    <a:pt x="444526" y="739616"/>
                  </a:lnTo>
                  <a:lnTo>
                    <a:pt x="444526" y="839629"/>
                  </a:lnTo>
                  <a:cubicBezTo>
                    <a:pt x="444431" y="851725"/>
                    <a:pt x="434620" y="861631"/>
                    <a:pt x="422428" y="861631"/>
                  </a:cubicBezTo>
                  <a:close/>
                  <a:moveTo>
                    <a:pt x="553016" y="483965"/>
                  </a:moveTo>
                  <a:cubicBezTo>
                    <a:pt x="541872" y="499872"/>
                    <a:pt x="531776" y="510445"/>
                    <a:pt x="522060" y="520637"/>
                  </a:cubicBezTo>
                  <a:cubicBezTo>
                    <a:pt x="508344" y="534924"/>
                    <a:pt x="494247" y="549878"/>
                    <a:pt x="478912" y="577215"/>
                  </a:cubicBezTo>
                  <a:cubicBezTo>
                    <a:pt x="458814" y="613124"/>
                    <a:pt x="446527" y="653415"/>
                    <a:pt x="441955" y="697230"/>
                  </a:cubicBezTo>
                  <a:lnTo>
                    <a:pt x="374899" y="697230"/>
                  </a:lnTo>
                  <a:lnTo>
                    <a:pt x="374899" y="504158"/>
                  </a:lnTo>
                  <a:cubicBezTo>
                    <a:pt x="374994" y="503491"/>
                    <a:pt x="375089" y="502825"/>
                    <a:pt x="375089" y="502158"/>
                  </a:cubicBezTo>
                  <a:lnTo>
                    <a:pt x="375089" y="463867"/>
                  </a:lnTo>
                  <a:lnTo>
                    <a:pt x="405283" y="463867"/>
                  </a:lnTo>
                  <a:cubicBezTo>
                    <a:pt x="424333" y="462724"/>
                    <a:pt x="441955" y="453580"/>
                    <a:pt x="453670" y="438721"/>
                  </a:cubicBezTo>
                  <a:cubicBezTo>
                    <a:pt x="464910" y="424529"/>
                    <a:pt x="469672" y="406527"/>
                    <a:pt x="466529" y="389477"/>
                  </a:cubicBezTo>
                  <a:cubicBezTo>
                    <a:pt x="463767" y="373475"/>
                    <a:pt x="454337" y="359378"/>
                    <a:pt x="439954" y="349853"/>
                  </a:cubicBezTo>
                  <a:cubicBezTo>
                    <a:pt x="425286" y="340042"/>
                    <a:pt x="407188" y="336232"/>
                    <a:pt x="391663" y="339566"/>
                  </a:cubicBezTo>
                  <a:cubicBezTo>
                    <a:pt x="363564" y="345567"/>
                    <a:pt x="342609" y="371475"/>
                    <a:pt x="341847" y="401574"/>
                  </a:cubicBezTo>
                  <a:lnTo>
                    <a:pt x="341847" y="430721"/>
                  </a:lnTo>
                  <a:lnTo>
                    <a:pt x="312605" y="430721"/>
                  </a:lnTo>
                  <a:cubicBezTo>
                    <a:pt x="312129" y="430721"/>
                    <a:pt x="311748" y="430816"/>
                    <a:pt x="311272" y="430816"/>
                  </a:cubicBezTo>
                  <a:lnTo>
                    <a:pt x="298127" y="430816"/>
                  </a:lnTo>
                  <a:lnTo>
                    <a:pt x="298127" y="401193"/>
                  </a:lnTo>
                  <a:cubicBezTo>
                    <a:pt x="297365" y="371475"/>
                    <a:pt x="276410" y="345472"/>
                    <a:pt x="248311" y="339471"/>
                  </a:cubicBezTo>
                  <a:cubicBezTo>
                    <a:pt x="232690" y="336042"/>
                    <a:pt x="214688" y="340042"/>
                    <a:pt x="200020" y="349758"/>
                  </a:cubicBezTo>
                  <a:cubicBezTo>
                    <a:pt x="185828" y="359283"/>
                    <a:pt x="176398" y="373380"/>
                    <a:pt x="173445" y="389382"/>
                  </a:cubicBezTo>
                  <a:cubicBezTo>
                    <a:pt x="170492" y="406432"/>
                    <a:pt x="175064" y="424339"/>
                    <a:pt x="186304" y="438626"/>
                  </a:cubicBezTo>
                  <a:cubicBezTo>
                    <a:pt x="197924" y="453580"/>
                    <a:pt x="215641" y="462820"/>
                    <a:pt x="235643" y="463963"/>
                  </a:cubicBezTo>
                  <a:lnTo>
                    <a:pt x="264028" y="463963"/>
                  </a:lnTo>
                  <a:lnTo>
                    <a:pt x="264028" y="697230"/>
                  </a:lnTo>
                  <a:lnTo>
                    <a:pt x="196876" y="697230"/>
                  </a:lnTo>
                  <a:cubicBezTo>
                    <a:pt x="192304" y="653415"/>
                    <a:pt x="180017" y="613029"/>
                    <a:pt x="159919" y="577215"/>
                  </a:cubicBezTo>
                  <a:cubicBezTo>
                    <a:pt x="144584" y="549783"/>
                    <a:pt x="130487" y="535019"/>
                    <a:pt x="116771" y="520637"/>
                  </a:cubicBezTo>
                  <a:cubicBezTo>
                    <a:pt x="106960" y="510445"/>
                    <a:pt x="96864" y="499872"/>
                    <a:pt x="85815" y="483965"/>
                  </a:cubicBezTo>
                  <a:cubicBezTo>
                    <a:pt x="25331" y="397764"/>
                    <a:pt x="33428" y="297466"/>
                    <a:pt x="33808" y="293275"/>
                  </a:cubicBezTo>
                  <a:cubicBezTo>
                    <a:pt x="43905" y="181070"/>
                    <a:pt x="122581" y="112490"/>
                    <a:pt x="146489" y="94107"/>
                  </a:cubicBezTo>
                  <a:cubicBezTo>
                    <a:pt x="212307" y="43434"/>
                    <a:pt x="283459" y="34290"/>
                    <a:pt x="319082" y="33338"/>
                  </a:cubicBezTo>
                  <a:cubicBezTo>
                    <a:pt x="355563" y="34290"/>
                    <a:pt x="426619" y="43529"/>
                    <a:pt x="492533" y="94107"/>
                  </a:cubicBezTo>
                  <a:cubicBezTo>
                    <a:pt x="516440" y="112395"/>
                    <a:pt x="595117" y="180975"/>
                    <a:pt x="605213" y="293275"/>
                  </a:cubicBezTo>
                  <a:cubicBezTo>
                    <a:pt x="605404" y="297847"/>
                    <a:pt x="613310" y="397859"/>
                    <a:pt x="553016" y="483965"/>
                  </a:cubicBezTo>
                  <a:close/>
                  <a:moveTo>
                    <a:pt x="375089" y="430721"/>
                  </a:moveTo>
                  <a:lnTo>
                    <a:pt x="375089" y="402050"/>
                  </a:lnTo>
                  <a:cubicBezTo>
                    <a:pt x="375565" y="387477"/>
                    <a:pt x="385376" y="374904"/>
                    <a:pt x="398616" y="372046"/>
                  </a:cubicBezTo>
                  <a:cubicBezTo>
                    <a:pt x="405379" y="370618"/>
                    <a:pt x="414237" y="372713"/>
                    <a:pt x="421381" y="377476"/>
                  </a:cubicBezTo>
                  <a:cubicBezTo>
                    <a:pt x="425286" y="380143"/>
                    <a:pt x="432049" y="385953"/>
                    <a:pt x="433668" y="395383"/>
                  </a:cubicBezTo>
                  <a:cubicBezTo>
                    <a:pt x="435097" y="403003"/>
                    <a:pt x="432811" y="411385"/>
                    <a:pt x="427477" y="418147"/>
                  </a:cubicBezTo>
                  <a:cubicBezTo>
                    <a:pt x="421571" y="425577"/>
                    <a:pt x="412808" y="430149"/>
                    <a:pt x="404236" y="430721"/>
                  </a:cubicBezTo>
                  <a:lnTo>
                    <a:pt x="375089" y="43072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4" name="Google Shape;984;p117"/>
            <p:cNvSpPr/>
            <p:nvPr/>
          </p:nvSpPr>
          <p:spPr>
            <a:xfrm>
              <a:off x="9064919" y="4703636"/>
              <a:ext cx="36598" cy="54862"/>
            </a:xfrm>
            <a:custGeom>
              <a:rect b="b" l="l" r="r" t="t"/>
              <a:pathLst>
                <a:path extrusionOk="0" h="54862" w="36598">
                  <a:moveTo>
                    <a:pt x="11453" y="856"/>
                  </a:moveTo>
                  <a:cubicBezTo>
                    <a:pt x="2785" y="3713"/>
                    <a:pt x="-1978" y="13143"/>
                    <a:pt x="785" y="21906"/>
                  </a:cubicBezTo>
                  <a:cubicBezTo>
                    <a:pt x="2594" y="27335"/>
                    <a:pt x="3451" y="32955"/>
                    <a:pt x="3451" y="38289"/>
                  </a:cubicBezTo>
                  <a:cubicBezTo>
                    <a:pt x="3451" y="47433"/>
                    <a:pt x="10976" y="54863"/>
                    <a:pt x="19929" y="54863"/>
                  </a:cubicBezTo>
                  <a:cubicBezTo>
                    <a:pt x="29074" y="54767"/>
                    <a:pt x="36408" y="47243"/>
                    <a:pt x="36598" y="38003"/>
                  </a:cubicBezTo>
                  <a:cubicBezTo>
                    <a:pt x="36503" y="29241"/>
                    <a:pt x="35074" y="20287"/>
                    <a:pt x="32312" y="11619"/>
                  </a:cubicBezTo>
                  <a:cubicBezTo>
                    <a:pt x="29454" y="2856"/>
                    <a:pt x="20215" y="-2097"/>
                    <a:pt x="11453" y="85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5" name="Google Shape;985;p117"/>
            <p:cNvSpPr/>
            <p:nvPr/>
          </p:nvSpPr>
          <p:spPr>
            <a:xfrm>
              <a:off x="8842151" y="4478368"/>
              <a:ext cx="243324" cy="194404"/>
            </a:xfrm>
            <a:custGeom>
              <a:rect b="b" l="l" r="r" t="t"/>
              <a:pathLst>
                <a:path extrusionOk="0" h="194404" w="243324">
                  <a:moveTo>
                    <a:pt x="231554" y="193738"/>
                  </a:moveTo>
                  <a:cubicBezTo>
                    <a:pt x="240316" y="191071"/>
                    <a:pt x="245270" y="181832"/>
                    <a:pt x="242603" y="173069"/>
                  </a:cubicBezTo>
                  <a:cubicBezTo>
                    <a:pt x="239840" y="164211"/>
                    <a:pt x="236602" y="155353"/>
                    <a:pt x="232983" y="146875"/>
                  </a:cubicBezTo>
                  <a:cubicBezTo>
                    <a:pt x="213266" y="101251"/>
                    <a:pt x="183548" y="65056"/>
                    <a:pt x="144590" y="39243"/>
                  </a:cubicBezTo>
                  <a:cubicBezTo>
                    <a:pt x="96585" y="7525"/>
                    <a:pt x="48674" y="476"/>
                    <a:pt x="16765" y="0"/>
                  </a:cubicBezTo>
                  <a:cubicBezTo>
                    <a:pt x="16670" y="0"/>
                    <a:pt x="16670" y="0"/>
                    <a:pt x="16574" y="0"/>
                  </a:cubicBezTo>
                  <a:cubicBezTo>
                    <a:pt x="7525" y="0"/>
                    <a:pt x="96" y="7334"/>
                    <a:pt x="1" y="16383"/>
                  </a:cubicBezTo>
                  <a:cubicBezTo>
                    <a:pt x="-94" y="25527"/>
                    <a:pt x="7240" y="33052"/>
                    <a:pt x="16384" y="33147"/>
                  </a:cubicBezTo>
                  <a:cubicBezTo>
                    <a:pt x="38768" y="33338"/>
                    <a:pt x="82869" y="38195"/>
                    <a:pt x="126303" y="66865"/>
                  </a:cubicBezTo>
                  <a:cubicBezTo>
                    <a:pt x="159831" y="88963"/>
                    <a:pt x="185453" y="120301"/>
                    <a:pt x="202503" y="159925"/>
                  </a:cubicBezTo>
                  <a:cubicBezTo>
                    <a:pt x="205741" y="167354"/>
                    <a:pt x="208503" y="174974"/>
                    <a:pt x="210789" y="182689"/>
                  </a:cubicBezTo>
                  <a:cubicBezTo>
                    <a:pt x="212884" y="189738"/>
                    <a:pt x="219552" y="194405"/>
                    <a:pt x="226600" y="194405"/>
                  </a:cubicBezTo>
                  <a:cubicBezTo>
                    <a:pt x="228125" y="194405"/>
                    <a:pt x="229839" y="194215"/>
                    <a:pt x="231554" y="19373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6" name="Google Shape;986;p117"/>
            <p:cNvSpPr/>
            <p:nvPr/>
          </p:nvSpPr>
          <p:spPr>
            <a:xfrm>
              <a:off x="8438673" y="4487631"/>
              <a:ext cx="69698" cy="69699"/>
            </a:xfrm>
            <a:custGeom>
              <a:rect b="b" l="l" r="r" t="t"/>
              <a:pathLst>
                <a:path extrusionOk="0" h="69699" w="69698">
                  <a:moveTo>
                    <a:pt x="41338" y="64842"/>
                  </a:moveTo>
                  <a:cubicBezTo>
                    <a:pt x="44577" y="68080"/>
                    <a:pt x="48863" y="69699"/>
                    <a:pt x="53054" y="69699"/>
                  </a:cubicBezTo>
                  <a:cubicBezTo>
                    <a:pt x="57245" y="69699"/>
                    <a:pt x="61436" y="68175"/>
                    <a:pt x="64770" y="64842"/>
                  </a:cubicBezTo>
                  <a:cubicBezTo>
                    <a:pt x="71342" y="58460"/>
                    <a:pt x="71342" y="47887"/>
                    <a:pt x="64770" y="41410"/>
                  </a:cubicBezTo>
                  <a:lnTo>
                    <a:pt x="28289" y="4929"/>
                  </a:lnTo>
                  <a:cubicBezTo>
                    <a:pt x="21907" y="-1643"/>
                    <a:pt x="11335" y="-1643"/>
                    <a:pt x="4858" y="4929"/>
                  </a:cubicBezTo>
                  <a:cubicBezTo>
                    <a:pt x="-1619" y="11311"/>
                    <a:pt x="-1619" y="21884"/>
                    <a:pt x="4858" y="28361"/>
                  </a:cubicBezTo>
                  <a:lnTo>
                    <a:pt x="41338" y="6484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7" name="Google Shape;987;p117"/>
            <p:cNvSpPr/>
            <p:nvPr/>
          </p:nvSpPr>
          <p:spPr>
            <a:xfrm>
              <a:off x="8352853" y="4705920"/>
              <a:ext cx="84677" cy="34290"/>
            </a:xfrm>
            <a:custGeom>
              <a:rect b="b" l="l" r="r" t="t"/>
              <a:pathLst>
                <a:path extrusionOk="0" h="34290" w="84677">
                  <a:moveTo>
                    <a:pt x="68199" y="476"/>
                  </a:moveTo>
                  <a:lnTo>
                    <a:pt x="16669" y="0"/>
                  </a:lnTo>
                  <a:cubicBezTo>
                    <a:pt x="7811" y="476"/>
                    <a:pt x="0" y="7429"/>
                    <a:pt x="0" y="16764"/>
                  </a:cubicBezTo>
                  <a:cubicBezTo>
                    <a:pt x="0" y="26098"/>
                    <a:pt x="7239" y="33719"/>
                    <a:pt x="16478" y="33814"/>
                  </a:cubicBezTo>
                  <a:lnTo>
                    <a:pt x="68009" y="34290"/>
                  </a:lnTo>
                  <a:lnTo>
                    <a:pt x="68104" y="34290"/>
                  </a:lnTo>
                  <a:cubicBezTo>
                    <a:pt x="77152" y="34290"/>
                    <a:pt x="84582" y="26765"/>
                    <a:pt x="84677" y="17526"/>
                  </a:cubicBezTo>
                  <a:cubicBezTo>
                    <a:pt x="84582" y="8096"/>
                    <a:pt x="77343" y="571"/>
                    <a:pt x="68199" y="476"/>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8" name="Google Shape;988;p117"/>
            <p:cNvSpPr/>
            <p:nvPr/>
          </p:nvSpPr>
          <p:spPr>
            <a:xfrm>
              <a:off x="8437480" y="4878519"/>
              <a:ext cx="74298" cy="65145"/>
            </a:xfrm>
            <a:custGeom>
              <a:rect b="b" l="l" r="r" t="t"/>
              <a:pathLst>
                <a:path extrusionOk="0" h="65145" w="74298">
                  <a:moveTo>
                    <a:pt x="47103" y="3519"/>
                  </a:moveTo>
                  <a:lnTo>
                    <a:pt x="6336" y="35618"/>
                  </a:lnTo>
                  <a:cubicBezTo>
                    <a:pt x="-903" y="41333"/>
                    <a:pt x="-2141" y="51715"/>
                    <a:pt x="3669" y="58859"/>
                  </a:cubicBezTo>
                  <a:cubicBezTo>
                    <a:pt x="6908" y="63050"/>
                    <a:pt x="11765" y="65146"/>
                    <a:pt x="16719" y="65146"/>
                  </a:cubicBezTo>
                  <a:cubicBezTo>
                    <a:pt x="20433" y="65146"/>
                    <a:pt x="24052" y="63908"/>
                    <a:pt x="27196" y="61526"/>
                  </a:cubicBezTo>
                  <a:lnTo>
                    <a:pt x="67963" y="29427"/>
                  </a:lnTo>
                  <a:cubicBezTo>
                    <a:pt x="75202" y="23712"/>
                    <a:pt x="76440" y="13330"/>
                    <a:pt x="70630" y="6186"/>
                  </a:cubicBezTo>
                  <a:cubicBezTo>
                    <a:pt x="64820" y="-958"/>
                    <a:pt x="54343" y="-2005"/>
                    <a:pt x="47103" y="3519"/>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89" name="Google Shape;989;p117"/>
            <p:cNvSpPr/>
            <p:nvPr/>
          </p:nvSpPr>
          <p:spPr>
            <a:xfrm>
              <a:off x="9195268" y="4491036"/>
              <a:ext cx="70818" cy="69723"/>
            </a:xfrm>
            <a:custGeom>
              <a:rect b="b" l="l" r="r" t="t"/>
              <a:pathLst>
                <a:path extrusionOk="0" h="69723" w="70818">
                  <a:moveTo>
                    <a:pt x="42076" y="4858"/>
                  </a:moveTo>
                  <a:lnTo>
                    <a:pt x="4929" y="41434"/>
                  </a:lnTo>
                  <a:cubicBezTo>
                    <a:pt x="-1643" y="47816"/>
                    <a:pt x="-1643" y="58389"/>
                    <a:pt x="4929" y="64865"/>
                  </a:cubicBezTo>
                  <a:cubicBezTo>
                    <a:pt x="8167" y="68104"/>
                    <a:pt x="12549" y="69723"/>
                    <a:pt x="16835" y="69723"/>
                  </a:cubicBezTo>
                  <a:cubicBezTo>
                    <a:pt x="21121" y="69723"/>
                    <a:pt x="25408" y="68104"/>
                    <a:pt x="28742" y="64865"/>
                  </a:cubicBezTo>
                  <a:lnTo>
                    <a:pt x="65889" y="28289"/>
                  </a:lnTo>
                  <a:cubicBezTo>
                    <a:pt x="72461" y="21908"/>
                    <a:pt x="72461" y="11335"/>
                    <a:pt x="65889" y="4858"/>
                  </a:cubicBezTo>
                  <a:cubicBezTo>
                    <a:pt x="59412" y="-1714"/>
                    <a:pt x="48553" y="-1524"/>
                    <a:pt x="42076" y="4858"/>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0" name="Google Shape;990;p117"/>
            <p:cNvSpPr/>
            <p:nvPr/>
          </p:nvSpPr>
          <p:spPr>
            <a:xfrm>
              <a:off x="9266109" y="4709329"/>
              <a:ext cx="85725" cy="34310"/>
            </a:xfrm>
            <a:custGeom>
              <a:rect b="b" l="l" r="r" t="t"/>
              <a:pathLst>
                <a:path extrusionOk="0" h="34310" w="85725">
                  <a:moveTo>
                    <a:pt x="68866" y="21"/>
                  </a:moveTo>
                  <a:lnTo>
                    <a:pt x="16670" y="497"/>
                  </a:lnTo>
                  <a:cubicBezTo>
                    <a:pt x="7430" y="497"/>
                    <a:pt x="-94" y="8117"/>
                    <a:pt x="1" y="17547"/>
                  </a:cubicBezTo>
                  <a:cubicBezTo>
                    <a:pt x="96" y="26881"/>
                    <a:pt x="7621" y="34310"/>
                    <a:pt x="16765" y="34310"/>
                  </a:cubicBezTo>
                  <a:cubicBezTo>
                    <a:pt x="16765" y="34310"/>
                    <a:pt x="16765" y="34310"/>
                    <a:pt x="16860" y="34310"/>
                  </a:cubicBezTo>
                  <a:lnTo>
                    <a:pt x="69057" y="33834"/>
                  </a:lnTo>
                  <a:cubicBezTo>
                    <a:pt x="78296" y="33834"/>
                    <a:pt x="85726" y="26214"/>
                    <a:pt x="85726" y="16785"/>
                  </a:cubicBezTo>
                  <a:cubicBezTo>
                    <a:pt x="85726" y="7355"/>
                    <a:pt x="78391" y="-456"/>
                    <a:pt x="68866" y="2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991" name="Google Shape;991;p117"/>
            <p:cNvSpPr/>
            <p:nvPr/>
          </p:nvSpPr>
          <p:spPr>
            <a:xfrm>
              <a:off x="9191860" y="4881963"/>
              <a:ext cx="74298" cy="65130"/>
            </a:xfrm>
            <a:custGeom>
              <a:rect b="b" l="l" r="r" t="t"/>
              <a:pathLst>
                <a:path extrusionOk="0" h="65130" w="74298">
                  <a:moveTo>
                    <a:pt x="67963" y="35603"/>
                  </a:moveTo>
                  <a:lnTo>
                    <a:pt x="27196" y="3599"/>
                  </a:lnTo>
                  <a:cubicBezTo>
                    <a:pt x="19957" y="-2116"/>
                    <a:pt x="9480" y="-877"/>
                    <a:pt x="3669" y="6266"/>
                  </a:cubicBezTo>
                  <a:cubicBezTo>
                    <a:pt x="-2141" y="13410"/>
                    <a:pt x="-903" y="23792"/>
                    <a:pt x="6336" y="29507"/>
                  </a:cubicBezTo>
                  <a:lnTo>
                    <a:pt x="47103" y="61511"/>
                  </a:lnTo>
                  <a:cubicBezTo>
                    <a:pt x="50151" y="63892"/>
                    <a:pt x="53771" y="65131"/>
                    <a:pt x="57485" y="65131"/>
                  </a:cubicBezTo>
                  <a:cubicBezTo>
                    <a:pt x="62343" y="65131"/>
                    <a:pt x="67296" y="63035"/>
                    <a:pt x="70630" y="58844"/>
                  </a:cubicBezTo>
                  <a:cubicBezTo>
                    <a:pt x="76440" y="51700"/>
                    <a:pt x="75202" y="41318"/>
                    <a:pt x="67963" y="3560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18"/>
          <p:cNvSpPr txBox="1"/>
          <p:nvPr>
            <p:ph type="title"/>
          </p:nvPr>
        </p:nvSpPr>
        <p:spPr>
          <a:xfrm>
            <a:off x="1012050" y="673631"/>
            <a:ext cx="7712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Online Resources &amp; </a:t>
            </a:r>
            <a:r>
              <a:rPr lang="en-GB"/>
              <a:t>Cheat Sheets</a:t>
            </a:r>
            <a:endParaRPr/>
          </a:p>
        </p:txBody>
      </p:sp>
      <p:sp>
        <p:nvSpPr>
          <p:cNvPr id="997" name="Google Shape;997;p118"/>
          <p:cNvSpPr txBox="1"/>
          <p:nvPr>
            <p:ph idx="1" type="subTitle"/>
          </p:nvPr>
        </p:nvSpPr>
        <p:spPr>
          <a:xfrm>
            <a:off x="692400" y="1352550"/>
            <a:ext cx="4067700" cy="466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u="sng">
                <a:solidFill>
                  <a:schemeClr val="accent1"/>
                </a:solidFill>
              </a:rPr>
              <a:t>HTML</a:t>
            </a:r>
            <a:endParaRPr u="sng">
              <a:solidFill>
                <a:schemeClr val="accent1"/>
              </a:solidFill>
            </a:endParaRPr>
          </a:p>
        </p:txBody>
      </p:sp>
      <p:sp>
        <p:nvSpPr>
          <p:cNvPr id="998" name="Google Shape;998;p118"/>
          <p:cNvSpPr txBox="1"/>
          <p:nvPr>
            <p:ph idx="13" type="body"/>
          </p:nvPr>
        </p:nvSpPr>
        <p:spPr>
          <a:xfrm>
            <a:off x="692400" y="1807650"/>
            <a:ext cx="4067700" cy="3014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GB"/>
              <a:t>HTML </a:t>
            </a:r>
            <a:r>
              <a:rPr lang="en-GB"/>
              <a:t>Cheat Sheets</a:t>
            </a:r>
            <a:r>
              <a:rPr lang="en-GB"/>
              <a:t> Folder by </a:t>
            </a:r>
            <a:r>
              <a:rPr lang="en-GB"/>
              <a:t>Codecademy (On Github)</a:t>
            </a:r>
            <a:endParaRPr/>
          </a:p>
          <a:p>
            <a:pPr indent="-304800" lvl="0" marL="457200" rtl="0" algn="l">
              <a:spcBef>
                <a:spcPts val="0"/>
              </a:spcBef>
              <a:spcAft>
                <a:spcPts val="0"/>
              </a:spcAft>
              <a:buSzPts val="1200"/>
              <a:buAutoNum type="arabicPeriod"/>
            </a:pPr>
            <a:r>
              <a:rPr lang="en-GB"/>
              <a:t>HTML Cheatsheet - </a:t>
            </a:r>
            <a:r>
              <a:rPr lang="en-GB" u="sng">
                <a:solidFill>
                  <a:srgbClr val="4A86E8"/>
                </a:solidFill>
                <a:hlinkClick r:id="rId3">
                  <a:extLst>
                    <a:ext uri="{A12FA001-AC4F-418D-AE19-62706E023703}">
                      <ahyp:hlinkClr val="tx"/>
                    </a:ext>
                  </a:extLst>
                </a:hlinkClick>
              </a:rPr>
              <a:t>http://www.cheat-sheets.org/saved-copy/html-cheat-sheet.png</a:t>
            </a:r>
            <a:endParaRPr>
              <a:solidFill>
                <a:srgbClr val="4A86E8"/>
              </a:solidFill>
            </a:endParaRPr>
          </a:p>
          <a:p>
            <a:pPr indent="-304800" lvl="0" marL="457200" rtl="0" algn="l">
              <a:spcBef>
                <a:spcPts val="0"/>
              </a:spcBef>
              <a:spcAft>
                <a:spcPts val="0"/>
              </a:spcAft>
              <a:buSzPts val="1200"/>
              <a:buAutoNum type="arabicPeriod"/>
            </a:pPr>
            <a:r>
              <a:rPr lang="en-GB"/>
              <a:t>Codecademy and W3schools</a:t>
            </a:r>
            <a:endParaRPr/>
          </a:p>
        </p:txBody>
      </p:sp>
      <p:sp>
        <p:nvSpPr>
          <p:cNvPr id="999" name="Google Shape;999;p118"/>
          <p:cNvSpPr txBox="1"/>
          <p:nvPr>
            <p:ph idx="4" type="subTitle"/>
          </p:nvPr>
        </p:nvSpPr>
        <p:spPr>
          <a:xfrm>
            <a:off x="4760100" y="1363925"/>
            <a:ext cx="4030800" cy="45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u="sng">
                <a:solidFill>
                  <a:schemeClr val="accent1"/>
                </a:solidFill>
              </a:rPr>
              <a:t>CSS</a:t>
            </a:r>
            <a:endParaRPr u="sng">
              <a:solidFill>
                <a:schemeClr val="accent1"/>
              </a:solidFill>
            </a:endParaRPr>
          </a:p>
        </p:txBody>
      </p:sp>
      <p:sp>
        <p:nvSpPr>
          <p:cNvPr id="1000" name="Google Shape;1000;p118"/>
          <p:cNvSpPr txBox="1"/>
          <p:nvPr>
            <p:ph idx="7" type="body"/>
          </p:nvPr>
        </p:nvSpPr>
        <p:spPr>
          <a:xfrm>
            <a:off x="4760100" y="1807625"/>
            <a:ext cx="4067700" cy="3014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GB"/>
              <a:t>CSS Cheat Sheets Folder by </a:t>
            </a:r>
            <a:r>
              <a:rPr lang="en-GB"/>
              <a:t>Codecademy (</a:t>
            </a:r>
            <a:r>
              <a:rPr lang="en-GB"/>
              <a:t>On Github)</a:t>
            </a:r>
            <a:endParaRPr/>
          </a:p>
          <a:p>
            <a:pPr indent="-304800" lvl="0" marL="457200" rtl="0" algn="l">
              <a:spcBef>
                <a:spcPts val="0"/>
              </a:spcBef>
              <a:spcAft>
                <a:spcPts val="0"/>
              </a:spcAft>
              <a:buSzPts val="1200"/>
              <a:buAutoNum type="arabicPeriod"/>
            </a:pPr>
            <a:r>
              <a:rPr lang="en-GB"/>
              <a:t>CSS </a:t>
            </a:r>
            <a:r>
              <a:rPr lang="en-GB"/>
              <a:t>Cheat Sheet</a:t>
            </a:r>
            <a:r>
              <a:rPr lang="en-GB"/>
              <a:t> -</a:t>
            </a:r>
            <a:r>
              <a:rPr lang="en-GB">
                <a:solidFill>
                  <a:srgbClr val="4A86E8"/>
                </a:solidFill>
              </a:rPr>
              <a:t> </a:t>
            </a:r>
            <a:r>
              <a:rPr lang="en-GB" u="sng">
                <a:solidFill>
                  <a:srgbClr val="4A86E8"/>
                </a:solidFill>
                <a:hlinkClick r:id="rId4">
                  <a:extLst>
                    <a:ext uri="{A12FA001-AC4F-418D-AE19-62706E023703}">
                      <ahyp:hlinkClr val="tx"/>
                    </a:ext>
                  </a:extLst>
                </a:hlinkClick>
              </a:rPr>
              <a:t>https://devhints.io/css</a:t>
            </a:r>
            <a:endParaRPr>
              <a:solidFill>
                <a:srgbClr val="4A86E8"/>
              </a:solidFill>
            </a:endParaRPr>
          </a:p>
          <a:p>
            <a:pPr indent="-304800" lvl="0" marL="457200" rtl="0" algn="l">
              <a:spcBef>
                <a:spcPts val="0"/>
              </a:spcBef>
              <a:spcAft>
                <a:spcPts val="0"/>
              </a:spcAft>
              <a:buSzPts val="1200"/>
              <a:buAutoNum type="arabicPeriod"/>
            </a:pPr>
            <a:r>
              <a:rPr lang="en-GB"/>
              <a:t>Codecademy and W3schools</a:t>
            </a:r>
            <a:endParaRPr/>
          </a:p>
        </p:txBody>
      </p:sp>
      <p:grpSp>
        <p:nvGrpSpPr>
          <p:cNvPr id="1001" name="Google Shape;1001;p118"/>
          <p:cNvGrpSpPr/>
          <p:nvPr/>
        </p:nvGrpSpPr>
        <p:grpSpPr>
          <a:xfrm>
            <a:off x="487275" y="419172"/>
            <a:ext cx="414338" cy="455152"/>
            <a:chOff x="4664868" y="2881597"/>
            <a:chExt cx="998886" cy="1097280"/>
          </a:xfrm>
        </p:grpSpPr>
        <p:sp>
          <p:nvSpPr>
            <p:cNvPr id="1002" name="Google Shape;1002;p118"/>
            <p:cNvSpPr/>
            <p:nvPr/>
          </p:nvSpPr>
          <p:spPr>
            <a:xfrm>
              <a:off x="4664868" y="2881597"/>
              <a:ext cx="998886" cy="1097280"/>
            </a:xfrm>
            <a:custGeom>
              <a:rect b="b" l="l" r="r" t="t"/>
              <a:pathLst>
                <a:path extrusionOk="0" h="1097280" w="998886">
                  <a:moveTo>
                    <a:pt x="932593" y="684752"/>
                  </a:moveTo>
                  <a:cubicBezTo>
                    <a:pt x="969073" y="684752"/>
                    <a:pt x="998887" y="655225"/>
                    <a:pt x="998887" y="618839"/>
                  </a:cubicBezTo>
                  <a:lnTo>
                    <a:pt x="998887" y="491109"/>
                  </a:lnTo>
                  <a:cubicBezTo>
                    <a:pt x="998887" y="454724"/>
                    <a:pt x="969169" y="425196"/>
                    <a:pt x="932593" y="425196"/>
                  </a:cubicBezTo>
                  <a:lnTo>
                    <a:pt x="892588" y="425196"/>
                  </a:lnTo>
                  <a:lnTo>
                    <a:pt x="892588" y="363474"/>
                  </a:lnTo>
                  <a:lnTo>
                    <a:pt x="926306" y="363474"/>
                  </a:lnTo>
                  <a:cubicBezTo>
                    <a:pt x="965740" y="363474"/>
                    <a:pt x="997839" y="331375"/>
                    <a:pt x="997744" y="291846"/>
                  </a:cubicBezTo>
                  <a:lnTo>
                    <a:pt x="997744" y="175546"/>
                  </a:lnTo>
                  <a:cubicBezTo>
                    <a:pt x="997744" y="136112"/>
                    <a:pt x="965645" y="104013"/>
                    <a:pt x="926306" y="104013"/>
                  </a:cubicBezTo>
                  <a:lnTo>
                    <a:pt x="892588" y="104013"/>
                  </a:lnTo>
                  <a:lnTo>
                    <a:pt x="892588" y="94012"/>
                  </a:lnTo>
                  <a:cubicBezTo>
                    <a:pt x="892588" y="42100"/>
                    <a:pt x="850392" y="0"/>
                    <a:pt x="798576" y="0"/>
                  </a:cubicBezTo>
                  <a:lnTo>
                    <a:pt x="222218" y="0"/>
                  </a:lnTo>
                  <a:cubicBezTo>
                    <a:pt x="221837" y="0"/>
                    <a:pt x="221456" y="95"/>
                    <a:pt x="221171" y="95"/>
                  </a:cubicBezTo>
                  <a:cubicBezTo>
                    <a:pt x="220789" y="95"/>
                    <a:pt x="220409" y="0"/>
                    <a:pt x="220123" y="0"/>
                  </a:cubicBezTo>
                  <a:lnTo>
                    <a:pt x="102965" y="0"/>
                  </a:lnTo>
                  <a:cubicBezTo>
                    <a:pt x="46196" y="0"/>
                    <a:pt x="0" y="46101"/>
                    <a:pt x="0" y="102775"/>
                  </a:cubicBezTo>
                  <a:lnTo>
                    <a:pt x="0" y="270891"/>
                  </a:lnTo>
                  <a:cubicBezTo>
                    <a:pt x="0" y="280702"/>
                    <a:pt x="7906" y="288608"/>
                    <a:pt x="17717" y="288608"/>
                  </a:cubicBezTo>
                  <a:cubicBezTo>
                    <a:pt x="27527" y="288608"/>
                    <a:pt x="35433" y="280702"/>
                    <a:pt x="35433" y="270891"/>
                  </a:cubicBezTo>
                  <a:lnTo>
                    <a:pt x="35433" y="102775"/>
                  </a:lnTo>
                  <a:cubicBezTo>
                    <a:pt x="35433" y="65627"/>
                    <a:pt x="65722" y="35433"/>
                    <a:pt x="102870" y="35433"/>
                  </a:cubicBezTo>
                  <a:lnTo>
                    <a:pt x="204502" y="35433"/>
                  </a:lnTo>
                  <a:lnTo>
                    <a:pt x="204502" y="1061847"/>
                  </a:lnTo>
                  <a:lnTo>
                    <a:pt x="102870" y="1061847"/>
                  </a:lnTo>
                  <a:cubicBezTo>
                    <a:pt x="65722" y="1061847"/>
                    <a:pt x="35433" y="1031557"/>
                    <a:pt x="35433" y="994505"/>
                  </a:cubicBezTo>
                  <a:lnTo>
                    <a:pt x="35433" y="420053"/>
                  </a:lnTo>
                  <a:cubicBezTo>
                    <a:pt x="35433" y="410242"/>
                    <a:pt x="27527" y="402336"/>
                    <a:pt x="17717" y="402336"/>
                  </a:cubicBezTo>
                  <a:cubicBezTo>
                    <a:pt x="7906" y="402336"/>
                    <a:pt x="0" y="410242"/>
                    <a:pt x="0" y="420053"/>
                  </a:cubicBezTo>
                  <a:lnTo>
                    <a:pt x="0" y="994505"/>
                  </a:lnTo>
                  <a:cubicBezTo>
                    <a:pt x="0" y="1051179"/>
                    <a:pt x="46196" y="1097280"/>
                    <a:pt x="102965" y="1097280"/>
                  </a:cubicBezTo>
                  <a:lnTo>
                    <a:pt x="220123" y="1097280"/>
                  </a:lnTo>
                  <a:cubicBezTo>
                    <a:pt x="220504" y="1097280"/>
                    <a:pt x="220885" y="1097185"/>
                    <a:pt x="221171" y="1097185"/>
                  </a:cubicBezTo>
                  <a:cubicBezTo>
                    <a:pt x="221551" y="1097185"/>
                    <a:pt x="221933" y="1097280"/>
                    <a:pt x="222218" y="1097280"/>
                  </a:cubicBezTo>
                  <a:lnTo>
                    <a:pt x="798576" y="1097280"/>
                  </a:lnTo>
                  <a:cubicBezTo>
                    <a:pt x="849154" y="1097280"/>
                    <a:pt x="890492" y="1057085"/>
                    <a:pt x="892397" y="1006983"/>
                  </a:cubicBezTo>
                  <a:lnTo>
                    <a:pt x="930307" y="1006983"/>
                  </a:lnTo>
                  <a:cubicBezTo>
                    <a:pt x="968121" y="1006983"/>
                    <a:pt x="998887" y="976503"/>
                    <a:pt x="998887" y="938879"/>
                  </a:cubicBezTo>
                  <a:lnTo>
                    <a:pt x="998887" y="815626"/>
                  </a:lnTo>
                  <a:cubicBezTo>
                    <a:pt x="998887" y="778097"/>
                    <a:pt x="968121" y="747522"/>
                    <a:pt x="930307" y="747522"/>
                  </a:cubicBezTo>
                  <a:lnTo>
                    <a:pt x="892588" y="747522"/>
                  </a:lnTo>
                  <a:lnTo>
                    <a:pt x="892588" y="684657"/>
                  </a:lnTo>
                  <a:lnTo>
                    <a:pt x="932593" y="684657"/>
                  </a:lnTo>
                  <a:close/>
                  <a:moveTo>
                    <a:pt x="892778" y="460629"/>
                  </a:moveTo>
                  <a:lnTo>
                    <a:pt x="932593" y="460629"/>
                  </a:lnTo>
                  <a:cubicBezTo>
                    <a:pt x="949452" y="460629"/>
                    <a:pt x="963263" y="474345"/>
                    <a:pt x="963263" y="491109"/>
                  </a:cubicBezTo>
                  <a:lnTo>
                    <a:pt x="963263" y="618839"/>
                  </a:lnTo>
                  <a:cubicBezTo>
                    <a:pt x="963263" y="635603"/>
                    <a:pt x="949452" y="649319"/>
                    <a:pt x="932593" y="649319"/>
                  </a:cubicBezTo>
                  <a:lnTo>
                    <a:pt x="892778" y="649319"/>
                  </a:lnTo>
                  <a:lnTo>
                    <a:pt x="892778" y="460629"/>
                  </a:lnTo>
                  <a:close/>
                  <a:moveTo>
                    <a:pt x="892588" y="139637"/>
                  </a:moveTo>
                  <a:lnTo>
                    <a:pt x="926402" y="139637"/>
                  </a:lnTo>
                  <a:cubicBezTo>
                    <a:pt x="946213" y="139637"/>
                    <a:pt x="962501" y="155829"/>
                    <a:pt x="962501" y="175736"/>
                  </a:cubicBezTo>
                  <a:lnTo>
                    <a:pt x="962501" y="292037"/>
                  </a:lnTo>
                  <a:cubicBezTo>
                    <a:pt x="962501" y="311849"/>
                    <a:pt x="946309" y="328136"/>
                    <a:pt x="926402" y="328136"/>
                  </a:cubicBezTo>
                  <a:lnTo>
                    <a:pt x="892588" y="328136"/>
                  </a:lnTo>
                  <a:lnTo>
                    <a:pt x="892588" y="139637"/>
                  </a:lnTo>
                  <a:close/>
                  <a:moveTo>
                    <a:pt x="857060" y="1003268"/>
                  </a:moveTo>
                  <a:cubicBezTo>
                    <a:pt x="857060" y="1035653"/>
                    <a:pt x="830675" y="1061847"/>
                    <a:pt x="798481" y="1061847"/>
                  </a:cubicBezTo>
                  <a:lnTo>
                    <a:pt x="246793" y="1061847"/>
                  </a:lnTo>
                  <a:lnTo>
                    <a:pt x="246793" y="35528"/>
                  </a:lnTo>
                  <a:lnTo>
                    <a:pt x="798481" y="35528"/>
                  </a:lnTo>
                  <a:cubicBezTo>
                    <a:pt x="830866" y="35528"/>
                    <a:pt x="857060" y="61913"/>
                    <a:pt x="857060" y="94107"/>
                  </a:cubicBezTo>
                  <a:lnTo>
                    <a:pt x="857060" y="1003268"/>
                  </a:lnTo>
                  <a:close/>
                  <a:moveTo>
                    <a:pt x="892778" y="782955"/>
                  </a:moveTo>
                  <a:lnTo>
                    <a:pt x="930307" y="782955"/>
                  </a:lnTo>
                  <a:cubicBezTo>
                    <a:pt x="948499" y="782955"/>
                    <a:pt x="963168" y="797624"/>
                    <a:pt x="963168" y="815626"/>
                  </a:cubicBezTo>
                  <a:lnTo>
                    <a:pt x="963168" y="938879"/>
                  </a:lnTo>
                  <a:cubicBezTo>
                    <a:pt x="963168" y="956977"/>
                    <a:pt x="948404" y="971550"/>
                    <a:pt x="930307" y="971550"/>
                  </a:cubicBezTo>
                  <a:lnTo>
                    <a:pt x="892778" y="971550"/>
                  </a:lnTo>
                  <a:lnTo>
                    <a:pt x="892778" y="78295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03" name="Google Shape;1003;p118"/>
            <p:cNvSpPr/>
            <p:nvPr/>
          </p:nvSpPr>
          <p:spPr>
            <a:xfrm>
              <a:off x="5034057" y="3079432"/>
              <a:ext cx="365664" cy="246792"/>
            </a:xfrm>
            <a:custGeom>
              <a:rect b="b" l="l" r="r" t="t"/>
              <a:pathLst>
                <a:path extrusionOk="0" h="246792" w="365664">
                  <a:moveTo>
                    <a:pt x="309372" y="0"/>
                  </a:moveTo>
                  <a:lnTo>
                    <a:pt x="56293" y="0"/>
                  </a:lnTo>
                  <a:cubicBezTo>
                    <a:pt x="25337" y="0"/>
                    <a:pt x="0" y="25241"/>
                    <a:pt x="0" y="56293"/>
                  </a:cubicBezTo>
                  <a:lnTo>
                    <a:pt x="0" y="190500"/>
                  </a:lnTo>
                  <a:cubicBezTo>
                    <a:pt x="0" y="221551"/>
                    <a:pt x="25241" y="246793"/>
                    <a:pt x="56293" y="246793"/>
                  </a:cubicBezTo>
                  <a:lnTo>
                    <a:pt x="309372" y="246793"/>
                  </a:lnTo>
                  <a:cubicBezTo>
                    <a:pt x="340328" y="246793"/>
                    <a:pt x="365665" y="221456"/>
                    <a:pt x="365665" y="190500"/>
                  </a:cubicBezTo>
                  <a:lnTo>
                    <a:pt x="365665" y="56293"/>
                  </a:lnTo>
                  <a:cubicBezTo>
                    <a:pt x="365665" y="25241"/>
                    <a:pt x="340424" y="0"/>
                    <a:pt x="309372" y="0"/>
                  </a:cubicBezTo>
                  <a:close/>
                  <a:moveTo>
                    <a:pt x="330137" y="190405"/>
                  </a:moveTo>
                  <a:cubicBezTo>
                    <a:pt x="330137" y="201930"/>
                    <a:pt x="320802" y="211264"/>
                    <a:pt x="309277" y="211264"/>
                  </a:cubicBezTo>
                  <a:lnTo>
                    <a:pt x="56198" y="211264"/>
                  </a:lnTo>
                  <a:cubicBezTo>
                    <a:pt x="44672" y="211264"/>
                    <a:pt x="35338" y="201930"/>
                    <a:pt x="35338" y="190405"/>
                  </a:cubicBezTo>
                  <a:lnTo>
                    <a:pt x="35338" y="56197"/>
                  </a:lnTo>
                  <a:cubicBezTo>
                    <a:pt x="35338" y="44672"/>
                    <a:pt x="44672" y="35338"/>
                    <a:pt x="56198" y="35338"/>
                  </a:cubicBezTo>
                  <a:lnTo>
                    <a:pt x="309277" y="35338"/>
                  </a:lnTo>
                  <a:cubicBezTo>
                    <a:pt x="320802" y="35338"/>
                    <a:pt x="330137" y="44672"/>
                    <a:pt x="330137" y="56197"/>
                  </a:cubicBezTo>
                  <a:lnTo>
                    <a:pt x="330137" y="190405"/>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04" name="Google Shape;1004;p118"/>
            <p:cNvSpPr/>
            <p:nvPr/>
          </p:nvSpPr>
          <p:spPr>
            <a:xfrm>
              <a:off x="5093398" y="3154870"/>
              <a:ext cx="246887" cy="35433"/>
            </a:xfrm>
            <a:custGeom>
              <a:rect b="b" l="l" r="r" t="t"/>
              <a:pathLst>
                <a:path extrusionOk="0" h="35433" w="246887">
                  <a:moveTo>
                    <a:pt x="229171" y="571"/>
                  </a:moveTo>
                  <a:lnTo>
                    <a:pt x="17717" y="0"/>
                  </a:lnTo>
                  <a:cubicBezTo>
                    <a:pt x="7906" y="0"/>
                    <a:pt x="0" y="7810"/>
                    <a:pt x="0" y="17431"/>
                  </a:cubicBezTo>
                  <a:cubicBezTo>
                    <a:pt x="0" y="26956"/>
                    <a:pt x="7906" y="34862"/>
                    <a:pt x="17717" y="34862"/>
                  </a:cubicBezTo>
                  <a:lnTo>
                    <a:pt x="229171" y="35433"/>
                  </a:lnTo>
                  <a:cubicBezTo>
                    <a:pt x="238887" y="35433"/>
                    <a:pt x="246888" y="27622"/>
                    <a:pt x="246888" y="18002"/>
                  </a:cubicBezTo>
                  <a:cubicBezTo>
                    <a:pt x="246888" y="8477"/>
                    <a:pt x="238982" y="571"/>
                    <a:pt x="229171" y="571"/>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05" name="Google Shape;1005;p118"/>
            <p:cNvSpPr/>
            <p:nvPr/>
          </p:nvSpPr>
          <p:spPr>
            <a:xfrm>
              <a:off x="5093398" y="3210877"/>
              <a:ext cx="246887" cy="36575"/>
            </a:xfrm>
            <a:custGeom>
              <a:rect b="b" l="l" r="r" t="t"/>
              <a:pathLst>
                <a:path extrusionOk="0" h="36575" w="246887">
                  <a:moveTo>
                    <a:pt x="229171" y="571"/>
                  </a:moveTo>
                  <a:lnTo>
                    <a:pt x="17717" y="0"/>
                  </a:lnTo>
                  <a:cubicBezTo>
                    <a:pt x="7906" y="0"/>
                    <a:pt x="0" y="8001"/>
                    <a:pt x="0" y="18002"/>
                  </a:cubicBezTo>
                  <a:cubicBezTo>
                    <a:pt x="0" y="27813"/>
                    <a:pt x="7906" y="36004"/>
                    <a:pt x="17717" y="36004"/>
                  </a:cubicBezTo>
                  <a:lnTo>
                    <a:pt x="229171" y="36576"/>
                  </a:lnTo>
                  <a:cubicBezTo>
                    <a:pt x="238887" y="36576"/>
                    <a:pt x="246888" y="28575"/>
                    <a:pt x="246888" y="18574"/>
                  </a:cubicBezTo>
                  <a:cubicBezTo>
                    <a:pt x="246888" y="8668"/>
                    <a:pt x="238982" y="571"/>
                    <a:pt x="229171" y="571"/>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19"/>
          <p:cNvSpPr txBox="1"/>
          <p:nvPr>
            <p:ph type="title"/>
          </p:nvPr>
        </p:nvSpPr>
        <p:spPr>
          <a:xfrm>
            <a:off x="2221069" y="2003606"/>
            <a:ext cx="41862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4900"/>
              <a:t>Thank </a:t>
            </a:r>
            <a:r>
              <a:rPr lang="en-GB" sz="4900">
                <a:solidFill>
                  <a:schemeClr val="accent1"/>
                </a:solidFill>
              </a:rPr>
              <a:t>you!</a:t>
            </a:r>
            <a:endParaRPr sz="4900">
              <a:solidFill>
                <a:schemeClr val="accent1"/>
              </a:solidFill>
            </a:endParaRPr>
          </a:p>
        </p:txBody>
      </p:sp>
      <p:sp>
        <p:nvSpPr>
          <p:cNvPr id="1011" name="Google Shape;1011;p119"/>
          <p:cNvSpPr txBox="1"/>
          <p:nvPr>
            <p:ph idx="1" type="subTitle"/>
          </p:nvPr>
        </p:nvSpPr>
        <p:spPr>
          <a:xfrm>
            <a:off x="2221069" y="2417494"/>
            <a:ext cx="4186200" cy="53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t>Do you have any questions?</a:t>
            </a:r>
            <a:endParaRPr sz="1500"/>
          </a:p>
        </p:txBody>
      </p:sp>
      <p:sp>
        <p:nvSpPr>
          <p:cNvPr id="1012" name="Google Shape;1012;p119"/>
          <p:cNvSpPr txBox="1"/>
          <p:nvPr>
            <p:ph idx="2" type="body"/>
          </p:nvPr>
        </p:nvSpPr>
        <p:spPr>
          <a:xfrm>
            <a:off x="2221106" y="2723194"/>
            <a:ext cx="4186200" cy="17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Hop over to the get-support voice channel! We will be there till the end of the event, or feel free to drop us a message in get-support text channel</a:t>
            </a:r>
            <a:endParaRPr/>
          </a:p>
        </p:txBody>
      </p:sp>
      <p:sp>
        <p:nvSpPr>
          <p:cNvPr id="1013" name="Google Shape;1013;p119"/>
          <p:cNvSpPr/>
          <p:nvPr/>
        </p:nvSpPr>
        <p:spPr>
          <a:xfrm rot="845115">
            <a:off x="5915181" y="1636000"/>
            <a:ext cx="746901" cy="830391"/>
          </a:xfrm>
          <a:custGeom>
            <a:rect b="b" l="l" r="r" t="t"/>
            <a:pathLst>
              <a:path extrusionOk="0" h="1171527" w="1053738">
                <a:moveTo>
                  <a:pt x="526869" y="0"/>
                </a:moveTo>
                <a:cubicBezTo>
                  <a:pt x="817851" y="0"/>
                  <a:pt x="1053738" y="235887"/>
                  <a:pt x="1053738" y="526869"/>
                </a:cubicBezTo>
                <a:cubicBezTo>
                  <a:pt x="1053738" y="817851"/>
                  <a:pt x="817851" y="1053738"/>
                  <a:pt x="526869" y="1053738"/>
                </a:cubicBezTo>
                <a:cubicBezTo>
                  <a:pt x="490496" y="1053738"/>
                  <a:pt x="454985" y="1050052"/>
                  <a:pt x="420687" y="1043034"/>
                </a:cubicBezTo>
                <a:lnTo>
                  <a:pt x="388563" y="1033062"/>
                </a:lnTo>
                <a:lnTo>
                  <a:pt x="147609" y="1171527"/>
                </a:lnTo>
                <a:lnTo>
                  <a:pt x="147063" y="890630"/>
                </a:lnTo>
                <a:lnTo>
                  <a:pt x="89981" y="821447"/>
                </a:lnTo>
                <a:cubicBezTo>
                  <a:pt x="33172" y="737358"/>
                  <a:pt x="0" y="635987"/>
                  <a:pt x="0" y="526869"/>
                </a:cubicBezTo>
                <a:cubicBezTo>
                  <a:pt x="0" y="235887"/>
                  <a:pt x="235887" y="0"/>
                  <a:pt x="526869"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nvGrpSpPr>
          <p:cNvPr id="1014" name="Google Shape;1014;p119"/>
          <p:cNvGrpSpPr/>
          <p:nvPr/>
        </p:nvGrpSpPr>
        <p:grpSpPr>
          <a:xfrm>
            <a:off x="453417" y="406347"/>
            <a:ext cx="411141" cy="504117"/>
            <a:chOff x="6567487" y="4469320"/>
            <a:chExt cx="778382" cy="954405"/>
          </a:xfrm>
        </p:grpSpPr>
        <p:sp>
          <p:nvSpPr>
            <p:cNvPr id="1015" name="Google Shape;1015;p119"/>
            <p:cNvSpPr/>
            <p:nvPr/>
          </p:nvSpPr>
          <p:spPr>
            <a:xfrm>
              <a:off x="6567487" y="4469320"/>
              <a:ext cx="778287" cy="954405"/>
            </a:xfrm>
            <a:custGeom>
              <a:rect b="b" l="l" r="r" t="t"/>
              <a:pathLst>
                <a:path extrusionOk="0" h="954405" w="778287">
                  <a:moveTo>
                    <a:pt x="708088" y="0"/>
                  </a:moveTo>
                  <a:lnTo>
                    <a:pt x="210693" y="0"/>
                  </a:lnTo>
                  <a:cubicBezTo>
                    <a:pt x="204978" y="0"/>
                    <a:pt x="199454" y="2572"/>
                    <a:pt x="195929" y="7239"/>
                  </a:cubicBezTo>
                  <a:cubicBezTo>
                    <a:pt x="195548" y="7811"/>
                    <a:pt x="195263" y="8382"/>
                    <a:pt x="194881" y="8954"/>
                  </a:cubicBezTo>
                  <a:lnTo>
                    <a:pt x="9430" y="196120"/>
                  </a:lnTo>
                  <a:cubicBezTo>
                    <a:pt x="3810" y="199358"/>
                    <a:pt x="0" y="205359"/>
                    <a:pt x="0" y="212312"/>
                  </a:cubicBezTo>
                  <a:lnTo>
                    <a:pt x="0" y="884206"/>
                  </a:lnTo>
                  <a:cubicBezTo>
                    <a:pt x="0" y="922877"/>
                    <a:pt x="31432" y="954405"/>
                    <a:pt x="70295" y="954405"/>
                  </a:cubicBezTo>
                  <a:lnTo>
                    <a:pt x="708088" y="954405"/>
                  </a:lnTo>
                  <a:cubicBezTo>
                    <a:pt x="746760" y="954405"/>
                    <a:pt x="778383" y="922972"/>
                    <a:pt x="778288" y="884206"/>
                  </a:cubicBezTo>
                  <a:lnTo>
                    <a:pt x="778288" y="494157"/>
                  </a:lnTo>
                  <a:cubicBezTo>
                    <a:pt x="778288" y="483775"/>
                    <a:pt x="769906" y="475488"/>
                    <a:pt x="759523" y="475488"/>
                  </a:cubicBezTo>
                  <a:cubicBezTo>
                    <a:pt x="749141" y="475488"/>
                    <a:pt x="740759" y="483870"/>
                    <a:pt x="740759" y="494157"/>
                  </a:cubicBezTo>
                  <a:lnTo>
                    <a:pt x="740759" y="884111"/>
                  </a:lnTo>
                  <a:cubicBezTo>
                    <a:pt x="740759" y="902208"/>
                    <a:pt x="725996" y="916877"/>
                    <a:pt x="707898" y="916877"/>
                  </a:cubicBezTo>
                  <a:lnTo>
                    <a:pt x="70104" y="916877"/>
                  </a:lnTo>
                  <a:cubicBezTo>
                    <a:pt x="52006" y="916877"/>
                    <a:pt x="37243" y="902113"/>
                    <a:pt x="37243" y="884111"/>
                  </a:cubicBezTo>
                  <a:lnTo>
                    <a:pt x="37243" y="232124"/>
                  </a:lnTo>
                  <a:lnTo>
                    <a:pt x="156686" y="232124"/>
                  </a:lnTo>
                  <a:cubicBezTo>
                    <a:pt x="195072" y="232124"/>
                    <a:pt x="226790" y="202692"/>
                    <a:pt x="230410" y="165163"/>
                  </a:cubicBezTo>
                  <a:cubicBezTo>
                    <a:pt x="230696" y="162401"/>
                    <a:pt x="230886" y="159639"/>
                    <a:pt x="230886" y="156781"/>
                  </a:cubicBezTo>
                  <a:lnTo>
                    <a:pt x="230886" y="37529"/>
                  </a:lnTo>
                  <a:lnTo>
                    <a:pt x="707898" y="37529"/>
                  </a:lnTo>
                  <a:cubicBezTo>
                    <a:pt x="725996" y="37529"/>
                    <a:pt x="740759" y="52292"/>
                    <a:pt x="740759" y="70295"/>
                  </a:cubicBezTo>
                  <a:lnTo>
                    <a:pt x="740759" y="285369"/>
                  </a:lnTo>
                  <a:cubicBezTo>
                    <a:pt x="740759" y="295751"/>
                    <a:pt x="749141" y="304038"/>
                    <a:pt x="759523" y="304038"/>
                  </a:cubicBezTo>
                  <a:cubicBezTo>
                    <a:pt x="769906" y="304038"/>
                    <a:pt x="778288" y="295656"/>
                    <a:pt x="778288" y="285369"/>
                  </a:cubicBezTo>
                  <a:lnTo>
                    <a:pt x="778288" y="70295"/>
                  </a:lnTo>
                  <a:cubicBezTo>
                    <a:pt x="778383" y="31528"/>
                    <a:pt x="746951" y="0"/>
                    <a:pt x="708088" y="0"/>
                  </a:cubicBezTo>
                  <a:close/>
                  <a:moveTo>
                    <a:pt x="193453" y="63437"/>
                  </a:moveTo>
                  <a:lnTo>
                    <a:pt x="193453" y="157734"/>
                  </a:lnTo>
                  <a:cubicBezTo>
                    <a:pt x="193453" y="160115"/>
                    <a:pt x="193167" y="162496"/>
                    <a:pt x="192691" y="164782"/>
                  </a:cubicBezTo>
                  <a:cubicBezTo>
                    <a:pt x="188976" y="181261"/>
                    <a:pt x="174307" y="193548"/>
                    <a:pt x="156781" y="193548"/>
                  </a:cubicBezTo>
                  <a:lnTo>
                    <a:pt x="64484" y="193548"/>
                  </a:lnTo>
                  <a:lnTo>
                    <a:pt x="193453" y="63437"/>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6" name="Google Shape;1016;p119"/>
            <p:cNvSpPr/>
            <p:nvPr/>
          </p:nvSpPr>
          <p:spPr>
            <a:xfrm>
              <a:off x="6685215" y="4721922"/>
              <a:ext cx="533781" cy="533781"/>
            </a:xfrm>
            <a:custGeom>
              <a:rect b="b" l="l" r="r" t="t"/>
              <a:pathLst>
                <a:path extrusionOk="0" h="533781" w="533781">
                  <a:moveTo>
                    <a:pt x="0" y="266891"/>
                  </a:moveTo>
                  <a:cubicBezTo>
                    <a:pt x="0" y="413957"/>
                    <a:pt x="119825" y="533781"/>
                    <a:pt x="266891" y="533781"/>
                  </a:cubicBezTo>
                  <a:cubicBezTo>
                    <a:pt x="414147" y="533781"/>
                    <a:pt x="533876" y="413957"/>
                    <a:pt x="533781" y="266891"/>
                  </a:cubicBezTo>
                  <a:cubicBezTo>
                    <a:pt x="533781" y="119825"/>
                    <a:pt x="414147" y="0"/>
                    <a:pt x="266891" y="0"/>
                  </a:cubicBezTo>
                  <a:cubicBezTo>
                    <a:pt x="119825" y="0"/>
                    <a:pt x="0" y="119825"/>
                    <a:pt x="0" y="266891"/>
                  </a:cubicBezTo>
                  <a:close/>
                  <a:moveTo>
                    <a:pt x="496348" y="266795"/>
                  </a:moveTo>
                  <a:cubicBezTo>
                    <a:pt x="496348" y="393287"/>
                    <a:pt x="393383" y="496253"/>
                    <a:pt x="266891" y="496253"/>
                  </a:cubicBezTo>
                  <a:cubicBezTo>
                    <a:pt x="140399" y="496253"/>
                    <a:pt x="37433" y="393287"/>
                    <a:pt x="37433" y="266795"/>
                  </a:cubicBezTo>
                  <a:cubicBezTo>
                    <a:pt x="37433" y="140303"/>
                    <a:pt x="140399" y="37338"/>
                    <a:pt x="266891" y="37338"/>
                  </a:cubicBezTo>
                  <a:cubicBezTo>
                    <a:pt x="393573" y="37338"/>
                    <a:pt x="496348" y="140208"/>
                    <a:pt x="496348" y="266795"/>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7" name="Google Shape;1017;p119"/>
            <p:cNvSpPr/>
            <p:nvPr/>
          </p:nvSpPr>
          <p:spPr>
            <a:xfrm>
              <a:off x="7308151" y="4782502"/>
              <a:ext cx="37718" cy="53816"/>
            </a:xfrm>
            <a:custGeom>
              <a:rect b="b" l="l" r="r" t="t"/>
              <a:pathLst>
                <a:path extrusionOk="0" h="53816" w="37718">
                  <a:moveTo>
                    <a:pt x="18859" y="0"/>
                  </a:moveTo>
                  <a:cubicBezTo>
                    <a:pt x="8382" y="0"/>
                    <a:pt x="0" y="8382"/>
                    <a:pt x="0" y="18859"/>
                  </a:cubicBezTo>
                  <a:lnTo>
                    <a:pt x="0" y="34957"/>
                  </a:lnTo>
                  <a:cubicBezTo>
                    <a:pt x="0" y="45339"/>
                    <a:pt x="8382" y="53816"/>
                    <a:pt x="18859" y="53816"/>
                  </a:cubicBezTo>
                  <a:cubicBezTo>
                    <a:pt x="29337" y="53816"/>
                    <a:pt x="37719" y="45434"/>
                    <a:pt x="37719" y="34957"/>
                  </a:cubicBezTo>
                  <a:lnTo>
                    <a:pt x="37719" y="18859"/>
                  </a:lnTo>
                  <a:cubicBezTo>
                    <a:pt x="37719" y="8382"/>
                    <a:pt x="29337" y="0"/>
                    <a:pt x="18859"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8" name="Google Shape;1018;p119"/>
            <p:cNvSpPr/>
            <p:nvPr/>
          </p:nvSpPr>
          <p:spPr>
            <a:xfrm>
              <a:off x="6779132" y="4854701"/>
              <a:ext cx="244697" cy="273176"/>
            </a:xfrm>
            <a:custGeom>
              <a:rect b="b" l="l" r="r" t="t"/>
              <a:pathLst>
                <a:path extrusionOk="0" h="273176" w="244697">
                  <a:moveTo>
                    <a:pt x="129159" y="0"/>
                  </a:moveTo>
                  <a:cubicBezTo>
                    <a:pt x="120301" y="95"/>
                    <a:pt x="113443" y="5144"/>
                    <a:pt x="110966" y="12954"/>
                  </a:cubicBezTo>
                  <a:lnTo>
                    <a:pt x="66294" y="152019"/>
                  </a:lnTo>
                  <a:lnTo>
                    <a:pt x="18764" y="152019"/>
                  </a:lnTo>
                  <a:cubicBezTo>
                    <a:pt x="8382" y="152019"/>
                    <a:pt x="0" y="160211"/>
                    <a:pt x="0" y="170307"/>
                  </a:cubicBezTo>
                  <a:cubicBezTo>
                    <a:pt x="0" y="180404"/>
                    <a:pt x="8382" y="188595"/>
                    <a:pt x="18764" y="188595"/>
                  </a:cubicBezTo>
                  <a:lnTo>
                    <a:pt x="54483" y="188595"/>
                  </a:lnTo>
                  <a:lnTo>
                    <a:pt x="35147" y="248698"/>
                  </a:lnTo>
                  <a:cubicBezTo>
                    <a:pt x="32004" y="258604"/>
                    <a:pt x="37433" y="269177"/>
                    <a:pt x="47244" y="272320"/>
                  </a:cubicBezTo>
                  <a:cubicBezTo>
                    <a:pt x="49149" y="272987"/>
                    <a:pt x="51149" y="273177"/>
                    <a:pt x="52959" y="273177"/>
                  </a:cubicBezTo>
                  <a:cubicBezTo>
                    <a:pt x="60770" y="273177"/>
                    <a:pt x="68199" y="268224"/>
                    <a:pt x="70961" y="260033"/>
                  </a:cubicBezTo>
                  <a:lnTo>
                    <a:pt x="93916" y="188595"/>
                  </a:lnTo>
                  <a:lnTo>
                    <a:pt x="157163" y="188595"/>
                  </a:lnTo>
                  <a:lnTo>
                    <a:pt x="177070" y="259461"/>
                  </a:lnTo>
                  <a:cubicBezTo>
                    <a:pt x="179832" y="269462"/>
                    <a:pt x="190310" y="275177"/>
                    <a:pt x="200120" y="272415"/>
                  </a:cubicBezTo>
                  <a:cubicBezTo>
                    <a:pt x="210121" y="269653"/>
                    <a:pt x="215837" y="259271"/>
                    <a:pt x="213074" y="249269"/>
                  </a:cubicBezTo>
                  <a:lnTo>
                    <a:pt x="196024" y="188500"/>
                  </a:lnTo>
                  <a:lnTo>
                    <a:pt x="225933" y="188500"/>
                  </a:lnTo>
                  <a:cubicBezTo>
                    <a:pt x="236315" y="188500"/>
                    <a:pt x="244697" y="180308"/>
                    <a:pt x="244697" y="170212"/>
                  </a:cubicBezTo>
                  <a:cubicBezTo>
                    <a:pt x="244697" y="160115"/>
                    <a:pt x="236315" y="151924"/>
                    <a:pt x="225933" y="151924"/>
                  </a:cubicBezTo>
                  <a:lnTo>
                    <a:pt x="185833" y="151924"/>
                  </a:lnTo>
                  <a:lnTo>
                    <a:pt x="146971" y="13526"/>
                  </a:lnTo>
                  <a:cubicBezTo>
                    <a:pt x="144685" y="5715"/>
                    <a:pt x="137446" y="95"/>
                    <a:pt x="129159" y="0"/>
                  </a:cubicBezTo>
                  <a:close/>
                  <a:moveTo>
                    <a:pt x="105728" y="152019"/>
                  </a:moveTo>
                  <a:lnTo>
                    <a:pt x="127730" y="83534"/>
                  </a:lnTo>
                  <a:lnTo>
                    <a:pt x="146971" y="152019"/>
                  </a:lnTo>
                  <a:lnTo>
                    <a:pt x="105728" y="152019"/>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019" name="Google Shape;1019;p119"/>
            <p:cNvSpPr/>
            <p:nvPr/>
          </p:nvSpPr>
          <p:spPr>
            <a:xfrm>
              <a:off x="6987253" y="4848986"/>
              <a:ext cx="131444" cy="131445"/>
            </a:xfrm>
            <a:custGeom>
              <a:rect b="b" l="l" r="r" t="t"/>
              <a:pathLst>
                <a:path extrusionOk="0" h="131445" w="131444">
                  <a:moveTo>
                    <a:pt x="18764" y="84582"/>
                  </a:moveTo>
                  <a:lnTo>
                    <a:pt x="46863" y="84582"/>
                  </a:lnTo>
                  <a:lnTo>
                    <a:pt x="46863" y="112776"/>
                  </a:lnTo>
                  <a:cubicBezTo>
                    <a:pt x="46863" y="123063"/>
                    <a:pt x="55245" y="131445"/>
                    <a:pt x="65722" y="131445"/>
                  </a:cubicBezTo>
                  <a:cubicBezTo>
                    <a:pt x="76200" y="131445"/>
                    <a:pt x="84582" y="123063"/>
                    <a:pt x="84582" y="112776"/>
                  </a:cubicBezTo>
                  <a:lnTo>
                    <a:pt x="84582" y="84582"/>
                  </a:lnTo>
                  <a:lnTo>
                    <a:pt x="112681" y="84582"/>
                  </a:lnTo>
                  <a:cubicBezTo>
                    <a:pt x="123063" y="84582"/>
                    <a:pt x="131445" y="76200"/>
                    <a:pt x="131445" y="65723"/>
                  </a:cubicBezTo>
                  <a:cubicBezTo>
                    <a:pt x="131445" y="55245"/>
                    <a:pt x="123063" y="46863"/>
                    <a:pt x="112681" y="46863"/>
                  </a:cubicBezTo>
                  <a:lnTo>
                    <a:pt x="84582" y="46863"/>
                  </a:lnTo>
                  <a:lnTo>
                    <a:pt x="84582" y="18669"/>
                  </a:lnTo>
                  <a:cubicBezTo>
                    <a:pt x="84582" y="8382"/>
                    <a:pt x="76200" y="0"/>
                    <a:pt x="65722" y="0"/>
                  </a:cubicBezTo>
                  <a:cubicBezTo>
                    <a:pt x="55245" y="0"/>
                    <a:pt x="46863" y="8382"/>
                    <a:pt x="46863" y="18669"/>
                  </a:cubicBezTo>
                  <a:lnTo>
                    <a:pt x="46863" y="46863"/>
                  </a:lnTo>
                  <a:lnTo>
                    <a:pt x="18764" y="46863"/>
                  </a:lnTo>
                  <a:cubicBezTo>
                    <a:pt x="8382" y="46863"/>
                    <a:pt x="0" y="55245"/>
                    <a:pt x="0" y="65723"/>
                  </a:cubicBezTo>
                  <a:cubicBezTo>
                    <a:pt x="0" y="76105"/>
                    <a:pt x="8382" y="84582"/>
                    <a:pt x="18764" y="84582"/>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grpSp>
      <p:sp>
        <p:nvSpPr>
          <p:cNvPr id="1020" name="Google Shape;1020;p119"/>
          <p:cNvSpPr txBox="1"/>
          <p:nvPr/>
        </p:nvSpPr>
        <p:spPr>
          <a:xfrm>
            <a:off x="2675437" y="3723328"/>
            <a:ext cx="26256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lang="en-GB" sz="1100" u="sng">
                <a:solidFill>
                  <a:srgbClr val="1155CC"/>
                </a:solidFill>
                <a:hlinkClick r:id="rId3">
                  <a:extLst>
                    <a:ext uri="{A12FA001-AC4F-418D-AE19-62706E023703}">
                      <ahyp:hlinkClr val="tx"/>
                    </a:ext>
                  </a:extLst>
                </a:hlinkClick>
              </a:rPr>
              <a:t>https://nyp-lit.github.io/</a:t>
            </a:r>
            <a:r>
              <a:rPr lang="en-GB" sz="1100"/>
              <a:t> </a:t>
            </a:r>
            <a:endParaRPr sz="1100"/>
          </a:p>
        </p:txBody>
      </p:sp>
      <p:sp>
        <p:nvSpPr>
          <p:cNvPr id="1021" name="Google Shape;1021;p119"/>
          <p:cNvSpPr txBox="1"/>
          <p:nvPr/>
        </p:nvSpPr>
        <p:spPr>
          <a:xfrm>
            <a:off x="2675447" y="4111941"/>
            <a:ext cx="2625600" cy="2385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rgbClr val="000000"/>
              </a:buClr>
              <a:buSzPts val="1100"/>
              <a:buFont typeface="Arial"/>
              <a:buNone/>
            </a:pPr>
            <a:r>
              <a:rPr lang="en-GB" sz="1100">
                <a:solidFill>
                  <a:srgbClr val="1155CC"/>
                </a:solidFill>
                <a:uFill>
                  <a:noFill/>
                </a:uFill>
                <a:hlinkClick r:id="rId4">
                  <a:extLst>
                    <a:ext uri="{A12FA001-AC4F-418D-AE19-62706E023703}">
                      <ahyp:hlinkClr val="tx"/>
                    </a:ext>
                  </a:extLst>
                </a:hlinkClick>
              </a:rPr>
              <a:t>@nyp_lit</a:t>
            </a:r>
            <a:endParaRPr sz="1100"/>
          </a:p>
        </p:txBody>
      </p:sp>
      <p:pic>
        <p:nvPicPr>
          <p:cNvPr id="1022" name="Google Shape;1022;p119"/>
          <p:cNvPicPr preferRelativeResize="0"/>
          <p:nvPr/>
        </p:nvPicPr>
        <p:blipFill>
          <a:blip r:embed="rId5">
            <a:alphaModFix/>
          </a:blip>
          <a:stretch>
            <a:fillRect/>
          </a:stretch>
        </p:blipFill>
        <p:spPr>
          <a:xfrm>
            <a:off x="2323125" y="4080262"/>
            <a:ext cx="294225" cy="294225"/>
          </a:xfrm>
          <a:prstGeom prst="rect">
            <a:avLst/>
          </a:prstGeom>
          <a:noFill/>
          <a:ln>
            <a:noFill/>
          </a:ln>
        </p:spPr>
      </p:pic>
      <p:pic>
        <p:nvPicPr>
          <p:cNvPr id="1023" name="Google Shape;1023;p119"/>
          <p:cNvPicPr preferRelativeResize="0"/>
          <p:nvPr/>
        </p:nvPicPr>
        <p:blipFill rotWithShape="1">
          <a:blip r:embed="rId6">
            <a:alphaModFix/>
          </a:blip>
          <a:srcRect b="0" l="0" r="0" t="0"/>
          <a:stretch/>
        </p:blipFill>
        <p:spPr>
          <a:xfrm>
            <a:off x="2323125" y="3691650"/>
            <a:ext cx="294225" cy="294225"/>
          </a:xfrm>
          <a:prstGeom prst="rect">
            <a:avLst/>
          </a:prstGeom>
          <a:noFill/>
          <a:ln>
            <a:noFill/>
          </a:ln>
        </p:spPr>
      </p:pic>
      <p:sp>
        <p:nvSpPr>
          <p:cNvPr id="1024" name="Google Shape;1024;p119"/>
          <p:cNvSpPr/>
          <p:nvPr/>
        </p:nvSpPr>
        <p:spPr>
          <a:xfrm>
            <a:off x="0" y="4102200"/>
            <a:ext cx="294300" cy="1041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4"/>
          <p:cNvSpPr txBox="1"/>
          <p:nvPr>
            <p:ph type="title"/>
          </p:nvPr>
        </p:nvSpPr>
        <p:spPr>
          <a:xfrm>
            <a:off x="1012050" y="630575"/>
            <a:ext cx="7463100" cy="48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Division And Anchor</a:t>
            </a:r>
            <a:endParaRPr sz="2400"/>
          </a:p>
        </p:txBody>
      </p:sp>
      <p:sp>
        <p:nvSpPr>
          <p:cNvPr id="361" name="Google Shape;361;p44"/>
          <p:cNvSpPr txBox="1"/>
          <p:nvPr>
            <p:ph idx="1" type="subTitle"/>
          </p:nvPr>
        </p:nvSpPr>
        <p:spPr>
          <a:xfrm>
            <a:off x="704750" y="1112675"/>
            <a:ext cx="8110800" cy="36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sz="1400"/>
              <a:t>Division tags are containers that divides a page into sections. These tags are  useful for grouping different HTML elements together and apply the same style for the elements.</a:t>
            </a:r>
            <a:endParaRPr u="sng">
              <a:solidFill>
                <a:schemeClr val="dk1"/>
              </a:solidFill>
            </a:endParaRPr>
          </a:p>
          <a:p>
            <a:pPr indent="0" lvl="0" marL="0" rtl="0" algn="l">
              <a:lnSpc>
                <a:spcPct val="100000"/>
              </a:lnSpc>
              <a:spcBef>
                <a:spcPts val="1600"/>
              </a:spcBef>
              <a:spcAft>
                <a:spcPts val="0"/>
              </a:spcAft>
              <a:buNone/>
            </a:pPr>
            <a:r>
              <a:rPr lang="en-GB">
                <a:solidFill>
                  <a:schemeClr val="accent1"/>
                </a:solidFill>
              </a:rPr>
              <a:t>&lt;div&gt;&lt;/div&gt; </a:t>
            </a:r>
            <a:r>
              <a:rPr b="0" lang="en-GB">
                <a:solidFill>
                  <a:schemeClr val="dk1"/>
                </a:solidFill>
              </a:rPr>
              <a:t>- </a:t>
            </a:r>
            <a:r>
              <a:rPr b="0" lang="en-GB">
                <a:solidFill>
                  <a:schemeClr val="dk1"/>
                </a:solidFill>
              </a:rPr>
              <a:t>division</a:t>
            </a:r>
            <a:r>
              <a:rPr b="0" lang="en-GB">
                <a:solidFill>
                  <a:schemeClr val="dk1"/>
                </a:solidFill>
              </a:rPr>
              <a:t> tag</a:t>
            </a:r>
            <a:endParaRPr u="sng">
              <a:solidFill>
                <a:schemeClr val="dk1"/>
              </a:solidFill>
            </a:endParaRPr>
          </a:p>
          <a:p>
            <a:pPr indent="0" lvl="0" marL="0" rtl="0" algn="l">
              <a:lnSpc>
                <a:spcPct val="100000"/>
              </a:lnSpc>
              <a:spcBef>
                <a:spcPts val="1000"/>
              </a:spcBef>
              <a:spcAft>
                <a:spcPts val="0"/>
              </a:spcAft>
              <a:buNone/>
            </a:pPr>
            <a:r>
              <a:rPr lang="en-GB">
                <a:solidFill>
                  <a:schemeClr val="accent1"/>
                </a:solidFill>
              </a:rPr>
              <a:t>&lt;div id=”container”&gt; </a:t>
            </a:r>
            <a:r>
              <a:rPr b="0" lang="en-GB">
                <a:solidFill>
                  <a:schemeClr val="dk1"/>
                </a:solidFill>
              </a:rPr>
              <a:t>- specify the id of the div tag</a:t>
            </a:r>
            <a:endParaRPr b="0">
              <a:solidFill>
                <a:schemeClr val="dk1"/>
              </a:solidFill>
            </a:endParaRPr>
          </a:p>
          <a:p>
            <a:pPr indent="0" lvl="0" marL="0" rtl="0" algn="l">
              <a:lnSpc>
                <a:spcPct val="100000"/>
              </a:lnSpc>
              <a:spcBef>
                <a:spcPts val="1000"/>
              </a:spcBef>
              <a:spcAft>
                <a:spcPts val="0"/>
              </a:spcAft>
              <a:buNone/>
            </a:pPr>
            <a:r>
              <a:rPr lang="en-GB">
                <a:solidFill>
                  <a:schemeClr val="accent1"/>
                </a:solidFill>
              </a:rPr>
              <a:t>&lt;div class="city"&gt; </a:t>
            </a:r>
            <a:r>
              <a:rPr b="0" lang="en-GB">
                <a:solidFill>
                  <a:schemeClr val="dk1"/>
                </a:solidFill>
              </a:rPr>
              <a:t>- specify the class of the div tag</a:t>
            </a:r>
            <a:endParaRPr b="0">
              <a:solidFill>
                <a:schemeClr val="dk1"/>
              </a:solidFill>
            </a:endParaRPr>
          </a:p>
          <a:p>
            <a:pPr indent="0" lvl="0" marL="0" rtl="0" algn="l">
              <a:spcBef>
                <a:spcPts val="1000"/>
              </a:spcBef>
              <a:spcAft>
                <a:spcPts val="0"/>
              </a:spcAft>
              <a:buClr>
                <a:schemeClr val="dk1"/>
              </a:buClr>
              <a:buSzPts val="1100"/>
              <a:buFont typeface="Arial"/>
              <a:buNone/>
            </a:pPr>
            <a:r>
              <a:rPr b="0" lang="en-GB" sz="1400"/>
              <a:t>Anchor tag can be used to provide hyperlinks in a webpage.</a:t>
            </a:r>
            <a:endParaRPr>
              <a:solidFill>
                <a:schemeClr val="accent1"/>
              </a:solidFill>
            </a:endParaRPr>
          </a:p>
          <a:p>
            <a:pPr indent="0" lvl="0" marL="0" rtl="0" algn="l">
              <a:spcBef>
                <a:spcPts val="1600"/>
              </a:spcBef>
              <a:spcAft>
                <a:spcPts val="0"/>
              </a:spcAft>
              <a:buClr>
                <a:schemeClr val="dk1"/>
              </a:buClr>
              <a:buSzPts val="1100"/>
              <a:buFont typeface="Arial"/>
              <a:buNone/>
            </a:pPr>
            <a:r>
              <a:rPr lang="en-GB">
                <a:solidFill>
                  <a:schemeClr val="accent1"/>
                </a:solidFill>
              </a:rPr>
              <a:t>&lt;a href=”info.html” target=”_blank”&gt;&lt;/a&gt;</a:t>
            </a:r>
            <a:endParaRPr>
              <a:solidFill>
                <a:schemeClr val="accent1"/>
              </a:solidFill>
            </a:endParaRPr>
          </a:p>
          <a:p>
            <a:pPr indent="-330200" lvl="0" marL="457200" rtl="0" algn="l">
              <a:spcBef>
                <a:spcPts val="1600"/>
              </a:spcBef>
              <a:spcAft>
                <a:spcPts val="0"/>
              </a:spcAft>
              <a:buClr>
                <a:schemeClr val="dk1"/>
              </a:buClr>
              <a:buSzPts val="1600"/>
              <a:buChar char="-"/>
            </a:pPr>
            <a:r>
              <a:rPr b="0" lang="en-GB">
                <a:solidFill>
                  <a:schemeClr val="dk1"/>
                </a:solidFill>
              </a:rPr>
              <a:t>href provides the link of the tag</a:t>
            </a:r>
            <a:endParaRPr b="0">
              <a:solidFill>
                <a:schemeClr val="dk1"/>
              </a:solidFill>
            </a:endParaRPr>
          </a:p>
          <a:p>
            <a:pPr indent="-330200" lvl="0" marL="457200" rtl="0" algn="l">
              <a:spcBef>
                <a:spcPts val="0"/>
              </a:spcBef>
              <a:spcAft>
                <a:spcPts val="0"/>
              </a:spcAft>
              <a:buClr>
                <a:schemeClr val="dk1"/>
              </a:buClr>
              <a:buSzPts val="1600"/>
              <a:buChar char="-"/>
            </a:pPr>
            <a:r>
              <a:rPr b="0" lang="en-GB">
                <a:solidFill>
                  <a:schemeClr val="dk1"/>
                </a:solidFill>
              </a:rPr>
              <a:t>target specifies how to open the linked document</a:t>
            </a:r>
            <a:endParaRPr b="0">
              <a:solidFill>
                <a:schemeClr val="dk1"/>
              </a:solidFill>
            </a:endParaRPr>
          </a:p>
        </p:txBody>
      </p:sp>
      <p:sp>
        <p:nvSpPr>
          <p:cNvPr id="362" name="Google Shape;362;p44"/>
          <p:cNvSpPr/>
          <p:nvPr/>
        </p:nvSpPr>
        <p:spPr>
          <a:xfrm>
            <a:off x="399035" y="397627"/>
            <a:ext cx="538627" cy="538627"/>
          </a:xfrm>
          <a:custGeom>
            <a:rect b="b" l="l" r="r" t="t"/>
            <a:pathLst>
              <a:path extrusionOk="0" h="1152143" w="1152144">
                <a:moveTo>
                  <a:pt x="1120426" y="823150"/>
                </a:moveTo>
                <a:lnTo>
                  <a:pt x="852107" y="554831"/>
                </a:lnTo>
                <a:lnTo>
                  <a:pt x="1019080" y="387858"/>
                </a:lnTo>
                <a:cubicBezTo>
                  <a:pt x="1019937" y="387191"/>
                  <a:pt x="1020890" y="386429"/>
                  <a:pt x="1021651" y="385667"/>
                </a:cubicBezTo>
                <a:lnTo>
                  <a:pt x="1088708" y="318325"/>
                </a:lnTo>
                <a:cubicBezTo>
                  <a:pt x="1121664" y="285274"/>
                  <a:pt x="1121664" y="231553"/>
                  <a:pt x="1088708" y="198501"/>
                </a:cubicBezTo>
                <a:lnTo>
                  <a:pt x="983933" y="93345"/>
                </a:lnTo>
                <a:cubicBezTo>
                  <a:pt x="951071" y="60293"/>
                  <a:pt x="897541" y="60293"/>
                  <a:pt x="864584" y="93345"/>
                </a:cubicBezTo>
                <a:lnTo>
                  <a:pt x="806482" y="151638"/>
                </a:lnTo>
                <a:cubicBezTo>
                  <a:pt x="804958" y="152495"/>
                  <a:pt x="803434" y="153638"/>
                  <a:pt x="802100" y="154972"/>
                </a:cubicBezTo>
                <a:lnTo>
                  <a:pt x="627126" y="329946"/>
                </a:lnTo>
                <a:lnTo>
                  <a:pt x="605885" y="308705"/>
                </a:lnTo>
                <a:lnTo>
                  <a:pt x="328898" y="31718"/>
                </a:lnTo>
                <a:cubicBezTo>
                  <a:pt x="308420" y="11239"/>
                  <a:pt x="281178" y="0"/>
                  <a:pt x="252032" y="0"/>
                </a:cubicBezTo>
                <a:cubicBezTo>
                  <a:pt x="222885" y="0"/>
                  <a:pt x="195644" y="11239"/>
                  <a:pt x="175165" y="31718"/>
                </a:cubicBezTo>
                <a:lnTo>
                  <a:pt x="31718" y="175070"/>
                </a:lnTo>
                <a:cubicBezTo>
                  <a:pt x="11240" y="195548"/>
                  <a:pt x="0" y="222885"/>
                  <a:pt x="0" y="252031"/>
                </a:cubicBezTo>
                <a:cubicBezTo>
                  <a:pt x="0" y="281178"/>
                  <a:pt x="11240" y="308420"/>
                  <a:pt x="31718" y="328898"/>
                </a:cubicBezTo>
                <a:lnTo>
                  <a:pt x="329946" y="627126"/>
                </a:lnTo>
                <a:lnTo>
                  <a:pt x="322612" y="634460"/>
                </a:lnTo>
                <a:lnTo>
                  <a:pt x="216884" y="740188"/>
                </a:lnTo>
                <a:cubicBezTo>
                  <a:pt x="215837" y="741140"/>
                  <a:pt x="214979" y="742283"/>
                  <a:pt x="214217" y="743331"/>
                </a:cubicBezTo>
                <a:cubicBezTo>
                  <a:pt x="214122" y="743426"/>
                  <a:pt x="214122" y="743522"/>
                  <a:pt x="214122" y="743522"/>
                </a:cubicBezTo>
                <a:cubicBezTo>
                  <a:pt x="210788" y="745807"/>
                  <a:pt x="208121" y="749046"/>
                  <a:pt x="206502" y="752856"/>
                </a:cubicBezTo>
                <a:lnTo>
                  <a:pt x="124206" y="950500"/>
                </a:lnTo>
                <a:cubicBezTo>
                  <a:pt x="123825" y="951357"/>
                  <a:pt x="123539" y="952309"/>
                  <a:pt x="123254" y="953167"/>
                </a:cubicBezTo>
                <a:lnTo>
                  <a:pt x="68199" y="1085564"/>
                </a:lnTo>
                <a:cubicBezTo>
                  <a:pt x="64675" y="1093661"/>
                  <a:pt x="66580" y="1102995"/>
                  <a:pt x="72771" y="1109186"/>
                </a:cubicBezTo>
                <a:cubicBezTo>
                  <a:pt x="76962" y="1113377"/>
                  <a:pt x="82487" y="1115568"/>
                  <a:pt x="88106" y="1115568"/>
                </a:cubicBezTo>
                <a:cubicBezTo>
                  <a:pt x="90964" y="1115568"/>
                  <a:pt x="93821" y="1114901"/>
                  <a:pt x="96107" y="1113473"/>
                </a:cubicBezTo>
                <a:lnTo>
                  <a:pt x="226790" y="1059275"/>
                </a:lnTo>
                <a:cubicBezTo>
                  <a:pt x="228410" y="1058989"/>
                  <a:pt x="229934" y="1058513"/>
                  <a:pt x="231458" y="1057751"/>
                </a:cubicBezTo>
                <a:lnTo>
                  <a:pt x="429101" y="975455"/>
                </a:lnTo>
                <a:cubicBezTo>
                  <a:pt x="433102" y="973836"/>
                  <a:pt x="436340" y="971169"/>
                  <a:pt x="438626" y="967740"/>
                </a:cubicBezTo>
                <a:cubicBezTo>
                  <a:pt x="439769" y="966978"/>
                  <a:pt x="440817" y="966121"/>
                  <a:pt x="441770" y="965168"/>
                </a:cubicBezTo>
                <a:lnTo>
                  <a:pt x="547592" y="859441"/>
                </a:lnTo>
                <a:lnTo>
                  <a:pt x="554927" y="852106"/>
                </a:lnTo>
                <a:lnTo>
                  <a:pt x="823151" y="1120331"/>
                </a:lnTo>
                <a:cubicBezTo>
                  <a:pt x="843629" y="1140809"/>
                  <a:pt x="870966" y="1152144"/>
                  <a:pt x="900113" y="1152144"/>
                </a:cubicBezTo>
                <a:cubicBezTo>
                  <a:pt x="929259" y="1152144"/>
                  <a:pt x="956501" y="1140809"/>
                  <a:pt x="976979" y="1120331"/>
                </a:cubicBezTo>
                <a:lnTo>
                  <a:pt x="1120426" y="976979"/>
                </a:lnTo>
                <a:cubicBezTo>
                  <a:pt x="1140905" y="956500"/>
                  <a:pt x="1152144" y="929164"/>
                  <a:pt x="1152144" y="900017"/>
                </a:cubicBezTo>
                <a:cubicBezTo>
                  <a:pt x="1152144" y="870871"/>
                  <a:pt x="1140905" y="843629"/>
                  <a:pt x="1120426" y="823150"/>
                </a:cubicBezTo>
                <a:close/>
                <a:moveTo>
                  <a:pt x="821531" y="524256"/>
                </a:moveTo>
                <a:lnTo>
                  <a:pt x="800291" y="503015"/>
                </a:lnTo>
                <a:lnTo>
                  <a:pt x="752951" y="455676"/>
                </a:lnTo>
                <a:lnTo>
                  <a:pt x="752951" y="455581"/>
                </a:lnTo>
                <a:lnTo>
                  <a:pt x="735425" y="438150"/>
                </a:lnTo>
                <a:lnTo>
                  <a:pt x="657892" y="360521"/>
                </a:lnTo>
                <a:lnTo>
                  <a:pt x="812387" y="206026"/>
                </a:lnTo>
                <a:lnTo>
                  <a:pt x="812387" y="206026"/>
                </a:lnTo>
                <a:lnTo>
                  <a:pt x="904494" y="298513"/>
                </a:lnTo>
                <a:lnTo>
                  <a:pt x="780479" y="422529"/>
                </a:lnTo>
                <a:cubicBezTo>
                  <a:pt x="772001" y="430911"/>
                  <a:pt x="772001" y="444627"/>
                  <a:pt x="780479" y="453104"/>
                </a:cubicBezTo>
                <a:cubicBezTo>
                  <a:pt x="784669" y="457295"/>
                  <a:pt x="790289" y="459486"/>
                  <a:pt x="795814" y="459486"/>
                </a:cubicBezTo>
                <a:cubicBezTo>
                  <a:pt x="801434" y="459486"/>
                  <a:pt x="806958" y="457295"/>
                  <a:pt x="811149" y="453104"/>
                </a:cubicBezTo>
                <a:lnTo>
                  <a:pt x="935069" y="329184"/>
                </a:lnTo>
                <a:lnTo>
                  <a:pt x="935069" y="329184"/>
                </a:lnTo>
                <a:lnTo>
                  <a:pt x="975836" y="370046"/>
                </a:lnTo>
                <a:lnTo>
                  <a:pt x="821531" y="524256"/>
                </a:lnTo>
                <a:close/>
                <a:moveTo>
                  <a:pt x="894874" y="124111"/>
                </a:moveTo>
                <a:cubicBezTo>
                  <a:pt x="911066" y="107918"/>
                  <a:pt x="937165" y="107918"/>
                  <a:pt x="953357" y="124111"/>
                </a:cubicBezTo>
                <a:lnTo>
                  <a:pt x="1058132" y="229267"/>
                </a:lnTo>
                <a:cubicBezTo>
                  <a:pt x="1065752" y="237077"/>
                  <a:pt x="1070039" y="247459"/>
                  <a:pt x="1070039" y="258604"/>
                </a:cubicBezTo>
                <a:cubicBezTo>
                  <a:pt x="1070039" y="269653"/>
                  <a:pt x="1065848" y="280035"/>
                  <a:pt x="1058132" y="287846"/>
                </a:cubicBezTo>
                <a:lnTo>
                  <a:pt x="1012031" y="334232"/>
                </a:lnTo>
                <a:lnTo>
                  <a:pt x="848582" y="170783"/>
                </a:lnTo>
                <a:lnTo>
                  <a:pt x="894874" y="124111"/>
                </a:lnTo>
                <a:close/>
                <a:moveTo>
                  <a:pt x="128302" y="1053941"/>
                </a:moveTo>
                <a:lnTo>
                  <a:pt x="151829" y="997172"/>
                </a:lnTo>
                <a:lnTo>
                  <a:pt x="185071" y="1030414"/>
                </a:lnTo>
                <a:lnTo>
                  <a:pt x="128302" y="1053941"/>
                </a:lnTo>
                <a:close/>
                <a:moveTo>
                  <a:pt x="228410" y="1012222"/>
                </a:moveTo>
                <a:lnTo>
                  <a:pt x="169736" y="953643"/>
                </a:lnTo>
                <a:lnTo>
                  <a:pt x="233934" y="799433"/>
                </a:lnTo>
                <a:lnTo>
                  <a:pt x="382619" y="948023"/>
                </a:lnTo>
                <a:lnTo>
                  <a:pt x="228410" y="1012222"/>
                </a:lnTo>
                <a:close/>
                <a:moveTo>
                  <a:pt x="426530" y="919258"/>
                </a:moveTo>
                <a:lnTo>
                  <a:pt x="262795" y="755523"/>
                </a:lnTo>
                <a:lnTo>
                  <a:pt x="353282" y="665131"/>
                </a:lnTo>
                <a:lnTo>
                  <a:pt x="360617" y="657797"/>
                </a:lnTo>
                <a:lnTo>
                  <a:pt x="503015" y="800195"/>
                </a:lnTo>
                <a:lnTo>
                  <a:pt x="524256" y="821436"/>
                </a:lnTo>
                <a:lnTo>
                  <a:pt x="516922" y="828770"/>
                </a:lnTo>
                <a:lnTo>
                  <a:pt x="426530" y="919258"/>
                </a:lnTo>
                <a:close/>
                <a:moveTo>
                  <a:pt x="1089755" y="946213"/>
                </a:moveTo>
                <a:lnTo>
                  <a:pt x="946404" y="1089660"/>
                </a:lnTo>
                <a:cubicBezTo>
                  <a:pt x="934117" y="1101852"/>
                  <a:pt x="917639" y="1108710"/>
                  <a:pt x="900113" y="1108710"/>
                </a:cubicBezTo>
                <a:cubicBezTo>
                  <a:pt x="882491" y="1108710"/>
                  <a:pt x="866013" y="1101852"/>
                  <a:pt x="853726" y="1089660"/>
                </a:cubicBezTo>
                <a:lnTo>
                  <a:pt x="564261" y="800195"/>
                </a:lnTo>
                <a:lnTo>
                  <a:pt x="533686" y="769620"/>
                </a:lnTo>
                <a:lnTo>
                  <a:pt x="369951" y="605885"/>
                </a:lnTo>
                <a:lnTo>
                  <a:pt x="339376" y="575215"/>
                </a:lnTo>
                <a:lnTo>
                  <a:pt x="62294" y="298132"/>
                </a:lnTo>
                <a:cubicBezTo>
                  <a:pt x="50006" y="285940"/>
                  <a:pt x="43244" y="269462"/>
                  <a:pt x="43244" y="251841"/>
                </a:cubicBezTo>
                <a:cubicBezTo>
                  <a:pt x="43244" y="234220"/>
                  <a:pt x="50006" y="217837"/>
                  <a:pt x="62294" y="205549"/>
                </a:cubicBezTo>
                <a:lnTo>
                  <a:pt x="205740" y="62103"/>
                </a:lnTo>
                <a:cubicBezTo>
                  <a:pt x="217932" y="49911"/>
                  <a:pt x="234410" y="43053"/>
                  <a:pt x="252032" y="43053"/>
                </a:cubicBezTo>
                <a:cubicBezTo>
                  <a:pt x="269653" y="43053"/>
                  <a:pt x="286036" y="49911"/>
                  <a:pt x="298323" y="62103"/>
                </a:cubicBezTo>
                <a:lnTo>
                  <a:pt x="304610" y="68389"/>
                </a:lnTo>
                <a:lnTo>
                  <a:pt x="326041" y="89821"/>
                </a:lnTo>
                <a:cubicBezTo>
                  <a:pt x="325088" y="90488"/>
                  <a:pt x="324231" y="91154"/>
                  <a:pt x="323374" y="92012"/>
                </a:cubicBezTo>
                <a:lnTo>
                  <a:pt x="279654" y="135731"/>
                </a:lnTo>
                <a:cubicBezTo>
                  <a:pt x="271177" y="144113"/>
                  <a:pt x="271177" y="157734"/>
                  <a:pt x="279654" y="166211"/>
                </a:cubicBezTo>
                <a:cubicBezTo>
                  <a:pt x="283845" y="170402"/>
                  <a:pt x="289465" y="172498"/>
                  <a:pt x="294894" y="172498"/>
                </a:cubicBezTo>
                <a:cubicBezTo>
                  <a:pt x="300514" y="172498"/>
                  <a:pt x="305943" y="170307"/>
                  <a:pt x="310134" y="166211"/>
                </a:cubicBezTo>
                <a:lnTo>
                  <a:pt x="353854" y="122491"/>
                </a:lnTo>
                <a:cubicBezTo>
                  <a:pt x="354711" y="121634"/>
                  <a:pt x="355378" y="120777"/>
                  <a:pt x="356045" y="119824"/>
                </a:cubicBezTo>
                <a:lnTo>
                  <a:pt x="397478" y="161258"/>
                </a:lnTo>
                <a:lnTo>
                  <a:pt x="418910" y="182689"/>
                </a:lnTo>
                <a:cubicBezTo>
                  <a:pt x="418243" y="183261"/>
                  <a:pt x="417481" y="183737"/>
                  <a:pt x="416814" y="184309"/>
                </a:cubicBezTo>
                <a:lnTo>
                  <a:pt x="329946" y="268986"/>
                </a:lnTo>
                <a:cubicBezTo>
                  <a:pt x="321374" y="277368"/>
                  <a:pt x="321278" y="291084"/>
                  <a:pt x="329660" y="299656"/>
                </a:cubicBezTo>
                <a:cubicBezTo>
                  <a:pt x="333851" y="304038"/>
                  <a:pt x="339471" y="306133"/>
                  <a:pt x="345186" y="306133"/>
                </a:cubicBezTo>
                <a:cubicBezTo>
                  <a:pt x="350711" y="306133"/>
                  <a:pt x="356235" y="304133"/>
                  <a:pt x="360426" y="299942"/>
                </a:cubicBezTo>
                <a:lnTo>
                  <a:pt x="447294" y="215265"/>
                </a:lnTo>
                <a:cubicBezTo>
                  <a:pt x="448056" y="214598"/>
                  <a:pt x="448532" y="213741"/>
                  <a:pt x="449199" y="212979"/>
                </a:cubicBezTo>
                <a:lnTo>
                  <a:pt x="489585" y="253365"/>
                </a:lnTo>
                <a:lnTo>
                  <a:pt x="511112" y="274891"/>
                </a:lnTo>
                <a:cubicBezTo>
                  <a:pt x="510159" y="275558"/>
                  <a:pt x="509302" y="276225"/>
                  <a:pt x="508445" y="277082"/>
                </a:cubicBezTo>
                <a:lnTo>
                  <a:pt x="464725" y="320802"/>
                </a:lnTo>
                <a:cubicBezTo>
                  <a:pt x="456248" y="329184"/>
                  <a:pt x="456248" y="342805"/>
                  <a:pt x="464725" y="351282"/>
                </a:cubicBezTo>
                <a:cubicBezTo>
                  <a:pt x="468916" y="355473"/>
                  <a:pt x="474536" y="357568"/>
                  <a:pt x="479965" y="357568"/>
                </a:cubicBezTo>
                <a:cubicBezTo>
                  <a:pt x="485394" y="357568"/>
                  <a:pt x="490919" y="355378"/>
                  <a:pt x="495205" y="351282"/>
                </a:cubicBezTo>
                <a:lnTo>
                  <a:pt x="538925" y="307562"/>
                </a:lnTo>
                <a:cubicBezTo>
                  <a:pt x="539782" y="306705"/>
                  <a:pt x="540449" y="305848"/>
                  <a:pt x="541115" y="304895"/>
                </a:cubicBezTo>
                <a:lnTo>
                  <a:pt x="575310" y="338995"/>
                </a:lnTo>
                <a:lnTo>
                  <a:pt x="582644" y="346329"/>
                </a:lnTo>
                <a:lnTo>
                  <a:pt x="604076" y="367855"/>
                </a:lnTo>
                <a:cubicBezTo>
                  <a:pt x="603409" y="368332"/>
                  <a:pt x="602647" y="368808"/>
                  <a:pt x="602075" y="369475"/>
                </a:cubicBezTo>
                <a:lnTo>
                  <a:pt x="596551" y="374904"/>
                </a:lnTo>
                <a:lnTo>
                  <a:pt x="515207" y="454152"/>
                </a:lnTo>
                <a:cubicBezTo>
                  <a:pt x="506635" y="462534"/>
                  <a:pt x="506540" y="476250"/>
                  <a:pt x="514921" y="484727"/>
                </a:cubicBezTo>
                <a:cubicBezTo>
                  <a:pt x="518255" y="488251"/>
                  <a:pt x="522637" y="490252"/>
                  <a:pt x="527114" y="490918"/>
                </a:cubicBezTo>
                <a:cubicBezTo>
                  <a:pt x="528161" y="491109"/>
                  <a:pt x="529304" y="491204"/>
                  <a:pt x="530447" y="491204"/>
                </a:cubicBezTo>
                <a:cubicBezTo>
                  <a:pt x="535972" y="491204"/>
                  <a:pt x="541306" y="489109"/>
                  <a:pt x="545687" y="485013"/>
                </a:cubicBezTo>
                <a:lnTo>
                  <a:pt x="627126" y="405574"/>
                </a:lnTo>
                <a:lnTo>
                  <a:pt x="632460" y="400336"/>
                </a:lnTo>
                <a:cubicBezTo>
                  <a:pt x="633222" y="399669"/>
                  <a:pt x="633698" y="398812"/>
                  <a:pt x="634270" y="398050"/>
                </a:cubicBezTo>
                <a:lnTo>
                  <a:pt x="696277" y="460057"/>
                </a:lnTo>
                <a:cubicBezTo>
                  <a:pt x="695420" y="460724"/>
                  <a:pt x="694468" y="461391"/>
                  <a:pt x="693706" y="462153"/>
                </a:cubicBezTo>
                <a:lnTo>
                  <a:pt x="649986" y="505873"/>
                </a:lnTo>
                <a:cubicBezTo>
                  <a:pt x="641509" y="514255"/>
                  <a:pt x="641509" y="527875"/>
                  <a:pt x="649986" y="536353"/>
                </a:cubicBezTo>
                <a:cubicBezTo>
                  <a:pt x="654177" y="540544"/>
                  <a:pt x="659797" y="542639"/>
                  <a:pt x="665226" y="542639"/>
                </a:cubicBezTo>
                <a:cubicBezTo>
                  <a:pt x="670655" y="542639"/>
                  <a:pt x="676275" y="540448"/>
                  <a:pt x="680466" y="536353"/>
                </a:cubicBezTo>
                <a:lnTo>
                  <a:pt x="724186" y="492633"/>
                </a:lnTo>
                <a:cubicBezTo>
                  <a:pt x="725043" y="491871"/>
                  <a:pt x="725710" y="490918"/>
                  <a:pt x="726376" y="490061"/>
                </a:cubicBezTo>
                <a:lnTo>
                  <a:pt x="728377" y="492062"/>
                </a:lnTo>
                <a:lnTo>
                  <a:pt x="767429" y="531114"/>
                </a:lnTo>
                <a:lnTo>
                  <a:pt x="769715" y="533305"/>
                </a:lnTo>
                <a:lnTo>
                  <a:pt x="789051" y="552736"/>
                </a:lnTo>
                <a:cubicBezTo>
                  <a:pt x="788194" y="553403"/>
                  <a:pt x="787241" y="553879"/>
                  <a:pt x="786479" y="554641"/>
                </a:cubicBezTo>
                <a:lnTo>
                  <a:pt x="781336" y="559689"/>
                </a:lnTo>
                <a:lnTo>
                  <a:pt x="700373" y="639223"/>
                </a:lnTo>
                <a:cubicBezTo>
                  <a:pt x="696944" y="642652"/>
                  <a:pt x="694849" y="646938"/>
                  <a:pt x="694182" y="651415"/>
                </a:cubicBezTo>
                <a:cubicBezTo>
                  <a:pt x="693230" y="657892"/>
                  <a:pt x="695134" y="664845"/>
                  <a:pt x="700088" y="669893"/>
                </a:cubicBezTo>
                <a:cubicBezTo>
                  <a:pt x="704279" y="674275"/>
                  <a:pt x="709898" y="676465"/>
                  <a:pt x="715518" y="676465"/>
                </a:cubicBezTo>
                <a:cubicBezTo>
                  <a:pt x="720947" y="676465"/>
                  <a:pt x="726472" y="674370"/>
                  <a:pt x="730568" y="670179"/>
                </a:cubicBezTo>
                <a:lnTo>
                  <a:pt x="811911" y="590264"/>
                </a:lnTo>
                <a:lnTo>
                  <a:pt x="816674" y="585597"/>
                </a:lnTo>
                <a:cubicBezTo>
                  <a:pt x="817531" y="584740"/>
                  <a:pt x="818293" y="583692"/>
                  <a:pt x="819055" y="582739"/>
                </a:cubicBezTo>
                <a:lnTo>
                  <a:pt x="859536" y="623221"/>
                </a:lnTo>
                <a:lnTo>
                  <a:pt x="880967" y="644652"/>
                </a:lnTo>
                <a:cubicBezTo>
                  <a:pt x="880301" y="645223"/>
                  <a:pt x="879539" y="645700"/>
                  <a:pt x="878967" y="646366"/>
                </a:cubicBezTo>
                <a:lnTo>
                  <a:pt x="835247" y="690658"/>
                </a:lnTo>
                <a:cubicBezTo>
                  <a:pt x="826770" y="699135"/>
                  <a:pt x="826770" y="712946"/>
                  <a:pt x="835247" y="721519"/>
                </a:cubicBezTo>
                <a:cubicBezTo>
                  <a:pt x="839438" y="725710"/>
                  <a:pt x="845058" y="727900"/>
                  <a:pt x="850487" y="727900"/>
                </a:cubicBezTo>
                <a:cubicBezTo>
                  <a:pt x="856107" y="727900"/>
                  <a:pt x="861536" y="725710"/>
                  <a:pt x="865727" y="721519"/>
                </a:cubicBezTo>
                <a:lnTo>
                  <a:pt x="909447" y="677228"/>
                </a:lnTo>
                <a:cubicBezTo>
                  <a:pt x="910114" y="676561"/>
                  <a:pt x="910685" y="675704"/>
                  <a:pt x="911257" y="674941"/>
                </a:cubicBezTo>
                <a:lnTo>
                  <a:pt x="974122" y="737806"/>
                </a:lnTo>
                <a:cubicBezTo>
                  <a:pt x="973265" y="738378"/>
                  <a:pt x="972407" y="739045"/>
                  <a:pt x="971741" y="739712"/>
                </a:cubicBezTo>
                <a:lnTo>
                  <a:pt x="885634" y="823627"/>
                </a:lnTo>
                <a:cubicBezTo>
                  <a:pt x="877157" y="831913"/>
                  <a:pt x="876967" y="845534"/>
                  <a:pt x="885349" y="854012"/>
                </a:cubicBezTo>
                <a:cubicBezTo>
                  <a:pt x="889540" y="858298"/>
                  <a:pt x="895159" y="860488"/>
                  <a:pt x="900684" y="860488"/>
                </a:cubicBezTo>
                <a:cubicBezTo>
                  <a:pt x="906018" y="860488"/>
                  <a:pt x="911447" y="858488"/>
                  <a:pt x="915734" y="854297"/>
                </a:cubicBezTo>
                <a:lnTo>
                  <a:pt x="1001840" y="770382"/>
                </a:lnTo>
                <a:cubicBezTo>
                  <a:pt x="1002697" y="769525"/>
                  <a:pt x="1003364" y="768667"/>
                  <a:pt x="1004030" y="767715"/>
                </a:cubicBezTo>
                <a:lnTo>
                  <a:pt x="1044702" y="808387"/>
                </a:lnTo>
                <a:lnTo>
                  <a:pt x="1066133" y="829818"/>
                </a:lnTo>
                <a:cubicBezTo>
                  <a:pt x="1065467" y="830389"/>
                  <a:pt x="1064705" y="830866"/>
                  <a:pt x="1064133" y="831532"/>
                </a:cubicBezTo>
                <a:lnTo>
                  <a:pt x="1020413" y="875824"/>
                </a:lnTo>
                <a:cubicBezTo>
                  <a:pt x="1011936" y="884301"/>
                  <a:pt x="1011936" y="898112"/>
                  <a:pt x="1020413" y="906685"/>
                </a:cubicBezTo>
                <a:cubicBezTo>
                  <a:pt x="1024604" y="910876"/>
                  <a:pt x="1030224" y="913066"/>
                  <a:pt x="1035653" y="913066"/>
                </a:cubicBezTo>
                <a:cubicBezTo>
                  <a:pt x="1041083" y="913066"/>
                  <a:pt x="1046702" y="911066"/>
                  <a:pt x="1050893" y="906685"/>
                </a:cubicBezTo>
                <a:lnTo>
                  <a:pt x="1094613" y="862393"/>
                </a:lnTo>
                <a:cubicBezTo>
                  <a:pt x="1095089" y="861917"/>
                  <a:pt x="1095566" y="861250"/>
                  <a:pt x="1095947" y="860679"/>
                </a:cubicBezTo>
                <a:cubicBezTo>
                  <a:pt x="1104233" y="871823"/>
                  <a:pt x="1108805" y="885349"/>
                  <a:pt x="1108805" y="899731"/>
                </a:cubicBezTo>
                <a:cubicBezTo>
                  <a:pt x="1108805" y="917543"/>
                  <a:pt x="1102043" y="933926"/>
                  <a:pt x="1089755" y="94621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Mania">
  <a:themeElements>
    <a:clrScheme name="Simple Light">
      <a:dk1>
        <a:srgbClr val="000000"/>
      </a:dk1>
      <a:lt1>
        <a:srgbClr val="FFFFFF"/>
      </a:lt1>
      <a:dk2>
        <a:srgbClr val="434343"/>
      </a:dk2>
      <a:lt2>
        <a:srgbClr val="EEEEEE"/>
      </a:lt2>
      <a:accent1>
        <a:srgbClr val="FF5454"/>
      </a:accent1>
      <a:accent2>
        <a:srgbClr val="FFFFFF"/>
      </a:accent2>
      <a:accent3>
        <a:srgbClr val="000000"/>
      </a:accent3>
      <a:accent4>
        <a:srgbClr val="F3ECEF"/>
      </a:accent4>
      <a:accent5>
        <a:srgbClr val="660000"/>
      </a:accent5>
      <a:accent6>
        <a:srgbClr val="660000"/>
      </a:accent6>
      <a:hlink>
        <a:srgbClr val="66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